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301" r:id="rId6"/>
    <p:sldId id="308" r:id="rId7"/>
    <p:sldId id="362" r:id="rId8"/>
    <p:sldId id="363" r:id="rId9"/>
    <p:sldId id="364" r:id="rId10"/>
    <p:sldId id="367" r:id="rId11"/>
    <p:sldId id="371" r:id="rId12"/>
    <p:sldId id="368" r:id="rId13"/>
    <p:sldId id="372" r:id="rId14"/>
    <p:sldId id="374" r:id="rId15"/>
    <p:sldId id="375" r:id="rId16"/>
    <p:sldId id="388" r:id="rId17"/>
    <p:sldId id="376" r:id="rId18"/>
    <p:sldId id="377" r:id="rId19"/>
    <p:sldId id="378" r:id="rId20"/>
    <p:sldId id="379" r:id="rId21"/>
    <p:sldId id="380" r:id="rId22"/>
    <p:sldId id="373" r:id="rId23"/>
    <p:sldId id="398" r:id="rId24"/>
    <p:sldId id="383" r:id="rId25"/>
    <p:sldId id="381" r:id="rId26"/>
    <p:sldId id="386" r:id="rId27"/>
    <p:sldId id="399" r:id="rId28"/>
    <p:sldId id="390" r:id="rId29"/>
    <p:sldId id="392" r:id="rId30"/>
    <p:sldId id="387" r:id="rId31"/>
    <p:sldId id="391" r:id="rId32"/>
    <p:sldId id="393" r:id="rId33"/>
    <p:sldId id="394" r:id="rId34"/>
    <p:sldId id="395" r:id="rId35"/>
    <p:sldId id="396" r:id="rId36"/>
    <p:sldId id="397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ED2504-8E2D-4356-8929-A371DC229B5D}" v="68" dt="2018-09-19T08:15:16.761"/>
    <p1510:client id="{82A19E03-64D7-4B53-8A9B-677FA65A7DF7}" v="26" dt="2018-09-19T08:32:33.9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61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4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àn Stebbings" userId="e14ea2a2-07d0-4302-97b9-16dc822a37cc" providerId="ADAL" clId="{F1ED2504-8E2D-4356-8929-A371DC229B5D}"/>
    <pc:docChg chg="undo custSel addSld modSld">
      <pc:chgData name="Siàn Stebbings" userId="e14ea2a2-07d0-4302-97b9-16dc822a37cc" providerId="ADAL" clId="{F1ED2504-8E2D-4356-8929-A371DC229B5D}" dt="2018-09-19T08:20:04.959" v="1005" actId="20577"/>
      <pc:docMkLst>
        <pc:docMk/>
      </pc:docMkLst>
      <pc:sldChg chg="modSp">
        <pc:chgData name="Siàn Stebbings" userId="e14ea2a2-07d0-4302-97b9-16dc822a37cc" providerId="ADAL" clId="{F1ED2504-8E2D-4356-8929-A371DC229B5D}" dt="2018-09-19T08:20:04.959" v="1005" actId="20577"/>
        <pc:sldMkLst>
          <pc:docMk/>
          <pc:sldMk cId="2637481266" sldId="256"/>
        </pc:sldMkLst>
        <pc:spChg chg="mod">
          <ac:chgData name="Siàn Stebbings" userId="e14ea2a2-07d0-4302-97b9-16dc822a37cc" providerId="ADAL" clId="{F1ED2504-8E2D-4356-8929-A371DC229B5D}" dt="2018-09-19T08:20:04.959" v="1005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Siàn Stebbings" userId="e14ea2a2-07d0-4302-97b9-16dc822a37cc" providerId="ADAL" clId="{F1ED2504-8E2D-4356-8929-A371DC229B5D}" dt="2018-09-19T07:51:12.637" v="310" actId="2711"/>
        <pc:sldMkLst>
          <pc:docMk/>
          <pc:sldMk cId="273723392" sldId="308"/>
        </pc:sldMkLst>
        <pc:graphicFrameChg chg="modGraphic">
          <ac:chgData name="Siàn Stebbings" userId="e14ea2a2-07d0-4302-97b9-16dc822a37cc" providerId="ADAL" clId="{F1ED2504-8E2D-4356-8929-A371DC229B5D}" dt="2018-09-19T07:51:12.637" v="310" actId="2711"/>
          <ac:graphicFrameMkLst>
            <pc:docMk/>
            <pc:sldMk cId="273723392" sldId="308"/>
            <ac:graphicFrameMk id="2" creationId="{E87ABD86-54E1-4422-8FDD-AB9180A71162}"/>
          </ac:graphicFrameMkLst>
        </pc:graphicFrameChg>
      </pc:sldChg>
      <pc:sldChg chg="modSp">
        <pc:chgData name="Siàn Stebbings" userId="e14ea2a2-07d0-4302-97b9-16dc822a37cc" providerId="ADAL" clId="{F1ED2504-8E2D-4356-8929-A371DC229B5D}" dt="2018-09-19T07:51:18.364" v="311" actId="2711"/>
        <pc:sldMkLst>
          <pc:docMk/>
          <pc:sldMk cId="3326207656" sldId="362"/>
        </pc:sldMkLst>
        <pc:graphicFrameChg chg="modGraphic">
          <ac:chgData name="Siàn Stebbings" userId="e14ea2a2-07d0-4302-97b9-16dc822a37cc" providerId="ADAL" clId="{F1ED2504-8E2D-4356-8929-A371DC229B5D}" dt="2018-09-19T07:51:18.364" v="311" actId="2711"/>
          <ac:graphicFrameMkLst>
            <pc:docMk/>
            <pc:sldMk cId="3326207656" sldId="362"/>
            <ac:graphicFrameMk id="2" creationId="{E87ABD86-54E1-4422-8FDD-AB9180A71162}"/>
          </ac:graphicFrameMkLst>
        </pc:graphicFrameChg>
      </pc:sldChg>
      <pc:sldChg chg="modSp">
        <pc:chgData name="Siàn Stebbings" userId="e14ea2a2-07d0-4302-97b9-16dc822a37cc" providerId="ADAL" clId="{F1ED2504-8E2D-4356-8929-A371DC229B5D}" dt="2018-09-19T07:51:24.072" v="312" actId="2711"/>
        <pc:sldMkLst>
          <pc:docMk/>
          <pc:sldMk cId="152786384" sldId="363"/>
        </pc:sldMkLst>
        <pc:graphicFrameChg chg="modGraphic">
          <ac:chgData name="Siàn Stebbings" userId="e14ea2a2-07d0-4302-97b9-16dc822a37cc" providerId="ADAL" clId="{F1ED2504-8E2D-4356-8929-A371DC229B5D}" dt="2018-09-19T07:51:24.072" v="312" actId="2711"/>
          <ac:graphicFrameMkLst>
            <pc:docMk/>
            <pc:sldMk cId="152786384" sldId="363"/>
            <ac:graphicFrameMk id="2" creationId="{E87ABD86-54E1-4422-8FDD-AB9180A71162}"/>
          </ac:graphicFrameMkLst>
        </pc:graphicFrameChg>
      </pc:sldChg>
      <pc:sldChg chg="modSp">
        <pc:chgData name="Siàn Stebbings" userId="e14ea2a2-07d0-4302-97b9-16dc822a37cc" providerId="ADAL" clId="{F1ED2504-8E2D-4356-8929-A371DC229B5D}" dt="2018-09-19T07:51:29.408" v="313" actId="2711"/>
        <pc:sldMkLst>
          <pc:docMk/>
          <pc:sldMk cId="1319452269" sldId="364"/>
        </pc:sldMkLst>
        <pc:graphicFrameChg chg="modGraphic">
          <ac:chgData name="Siàn Stebbings" userId="e14ea2a2-07d0-4302-97b9-16dc822a37cc" providerId="ADAL" clId="{F1ED2504-8E2D-4356-8929-A371DC229B5D}" dt="2018-09-19T07:51:29.408" v="313" actId="2711"/>
          <ac:graphicFrameMkLst>
            <pc:docMk/>
            <pc:sldMk cId="1319452269" sldId="364"/>
            <ac:graphicFrameMk id="2" creationId="{E87ABD86-54E1-4422-8FDD-AB9180A71162}"/>
          </ac:graphicFrameMkLst>
        </pc:graphicFrameChg>
      </pc:sldChg>
      <pc:sldChg chg="modSp">
        <pc:chgData name="Siàn Stebbings" userId="e14ea2a2-07d0-4302-97b9-16dc822a37cc" providerId="ADAL" clId="{F1ED2504-8E2D-4356-8929-A371DC229B5D}" dt="2018-09-19T08:00:53.139" v="521" actId="404"/>
        <pc:sldMkLst>
          <pc:docMk/>
          <pc:sldMk cId="2909905392" sldId="367"/>
        </pc:sldMkLst>
        <pc:spChg chg="mod">
          <ac:chgData name="Siàn Stebbings" userId="e14ea2a2-07d0-4302-97b9-16dc822a37cc" providerId="ADAL" clId="{F1ED2504-8E2D-4356-8929-A371DC229B5D}" dt="2018-09-19T08:00:53.139" v="521" actId="404"/>
          <ac:spMkLst>
            <pc:docMk/>
            <pc:sldMk cId="2909905392" sldId="367"/>
            <ac:spMk id="19" creationId="{5252A847-DE45-4FA3-A1F8-EEBEB845FF8E}"/>
          </ac:spMkLst>
        </pc:spChg>
        <pc:graphicFrameChg chg="modGraphic">
          <ac:chgData name="Siàn Stebbings" userId="e14ea2a2-07d0-4302-97b9-16dc822a37cc" providerId="ADAL" clId="{F1ED2504-8E2D-4356-8929-A371DC229B5D}" dt="2018-09-19T07:51:36.059" v="314" actId="2711"/>
          <ac:graphicFrameMkLst>
            <pc:docMk/>
            <pc:sldMk cId="2909905392" sldId="367"/>
            <ac:graphicFrameMk id="10" creationId="{A17FC2A0-79CA-4CD8-968F-1F6CD42E4B75}"/>
          </ac:graphicFrameMkLst>
        </pc:graphicFrameChg>
      </pc:sldChg>
      <pc:sldChg chg="modSp">
        <pc:chgData name="Siàn Stebbings" userId="e14ea2a2-07d0-4302-97b9-16dc822a37cc" providerId="ADAL" clId="{F1ED2504-8E2D-4356-8929-A371DC229B5D}" dt="2018-09-19T08:02:57.676" v="545" actId="20577"/>
        <pc:sldMkLst>
          <pc:docMk/>
          <pc:sldMk cId="2105602165" sldId="368"/>
        </pc:sldMkLst>
        <pc:spChg chg="mod">
          <ac:chgData name="Siàn Stebbings" userId="e14ea2a2-07d0-4302-97b9-16dc822a37cc" providerId="ADAL" clId="{F1ED2504-8E2D-4356-8929-A371DC229B5D}" dt="2018-09-19T08:02:57.676" v="545" actId="20577"/>
          <ac:spMkLst>
            <pc:docMk/>
            <pc:sldMk cId="2105602165" sldId="368"/>
            <ac:spMk id="19" creationId="{5252A847-DE45-4FA3-A1F8-EEBEB845FF8E}"/>
          </ac:spMkLst>
        </pc:spChg>
        <pc:graphicFrameChg chg="modGraphic">
          <ac:chgData name="Siàn Stebbings" userId="e14ea2a2-07d0-4302-97b9-16dc822a37cc" providerId="ADAL" clId="{F1ED2504-8E2D-4356-8929-A371DC229B5D}" dt="2018-09-19T07:52:07.572" v="316" actId="2711"/>
          <ac:graphicFrameMkLst>
            <pc:docMk/>
            <pc:sldMk cId="2105602165" sldId="368"/>
            <ac:graphicFrameMk id="10" creationId="{EC6BB4A2-8739-424F-82BE-8B1CB623A52A}"/>
          </ac:graphicFrameMkLst>
        </pc:graphicFrameChg>
      </pc:sldChg>
      <pc:sldChg chg="addSp modSp">
        <pc:chgData name="Siàn Stebbings" userId="e14ea2a2-07d0-4302-97b9-16dc822a37cc" providerId="ADAL" clId="{F1ED2504-8E2D-4356-8929-A371DC229B5D}" dt="2018-09-19T08:00:48.646" v="520" actId="404"/>
        <pc:sldMkLst>
          <pc:docMk/>
          <pc:sldMk cId="4063856425" sldId="371"/>
        </pc:sldMkLst>
        <pc:spChg chg="add mod">
          <ac:chgData name="Siàn Stebbings" userId="e14ea2a2-07d0-4302-97b9-16dc822a37cc" providerId="ADAL" clId="{F1ED2504-8E2D-4356-8929-A371DC229B5D}" dt="2018-09-19T07:58:56.900" v="450" actId="12788"/>
          <ac:spMkLst>
            <pc:docMk/>
            <pc:sldMk cId="4063856425" sldId="371"/>
            <ac:spMk id="3" creationId="{15740C15-B68D-447B-BF3C-8371633A72C0}"/>
          </ac:spMkLst>
        </pc:spChg>
        <pc:spChg chg="add mod">
          <ac:chgData name="Siàn Stebbings" userId="e14ea2a2-07d0-4302-97b9-16dc822a37cc" providerId="ADAL" clId="{F1ED2504-8E2D-4356-8929-A371DC229B5D}" dt="2018-09-19T07:58:56.900" v="450" actId="12788"/>
          <ac:spMkLst>
            <pc:docMk/>
            <pc:sldMk cId="4063856425" sldId="371"/>
            <ac:spMk id="10" creationId="{6156535D-1D86-4BD0-B40E-DCBC2F9DC932}"/>
          </ac:spMkLst>
        </pc:spChg>
        <pc:spChg chg="mod">
          <ac:chgData name="Siàn Stebbings" userId="e14ea2a2-07d0-4302-97b9-16dc822a37cc" providerId="ADAL" clId="{F1ED2504-8E2D-4356-8929-A371DC229B5D}" dt="2018-09-19T08:00:48.646" v="520" actId="404"/>
          <ac:spMkLst>
            <pc:docMk/>
            <pc:sldMk cId="4063856425" sldId="371"/>
            <ac:spMk id="19" creationId="{5252A847-DE45-4FA3-A1F8-EEBEB845FF8E}"/>
          </ac:spMkLst>
        </pc:spChg>
        <pc:graphicFrameChg chg="modGraphic">
          <ac:chgData name="Siàn Stebbings" userId="e14ea2a2-07d0-4302-97b9-16dc822a37cc" providerId="ADAL" clId="{F1ED2504-8E2D-4356-8929-A371DC229B5D}" dt="2018-09-19T07:52:02.828" v="315" actId="2711"/>
          <ac:graphicFrameMkLst>
            <pc:docMk/>
            <pc:sldMk cId="4063856425" sldId="371"/>
            <ac:graphicFrameMk id="2" creationId="{E87ABD86-54E1-4422-8FDD-AB9180A71162}"/>
          </ac:graphicFrameMkLst>
        </pc:graphicFrameChg>
        <pc:graphicFrameChg chg="mod">
          <ac:chgData name="Siàn Stebbings" userId="e14ea2a2-07d0-4302-97b9-16dc822a37cc" providerId="ADAL" clId="{F1ED2504-8E2D-4356-8929-A371DC229B5D}" dt="2018-09-19T07:58:21.530" v="428" actId="553"/>
          <ac:graphicFrameMkLst>
            <pc:docMk/>
            <pc:sldMk cId="4063856425" sldId="371"/>
            <ac:graphicFrameMk id="9" creationId="{8B31E6F2-9F21-47A8-8719-31F19F34049C}"/>
          </ac:graphicFrameMkLst>
        </pc:graphicFrameChg>
      </pc:sldChg>
      <pc:sldChg chg="addSp modSp">
        <pc:chgData name="Siàn Stebbings" userId="e14ea2a2-07d0-4302-97b9-16dc822a37cc" providerId="ADAL" clId="{F1ED2504-8E2D-4356-8929-A371DC229B5D}" dt="2018-09-19T08:02:55.581" v="544" actId="20577"/>
        <pc:sldMkLst>
          <pc:docMk/>
          <pc:sldMk cId="2777096229" sldId="372"/>
        </pc:sldMkLst>
        <pc:spChg chg="add mod">
          <ac:chgData name="Siàn Stebbings" userId="e14ea2a2-07d0-4302-97b9-16dc822a37cc" providerId="ADAL" clId="{F1ED2504-8E2D-4356-8929-A371DC229B5D}" dt="2018-09-19T08:02:44.615" v="543" actId="12789"/>
          <ac:spMkLst>
            <pc:docMk/>
            <pc:sldMk cId="2777096229" sldId="372"/>
            <ac:spMk id="9" creationId="{A2C62068-8205-401D-B0F3-F083E1E4F480}"/>
          </ac:spMkLst>
        </pc:spChg>
        <pc:spChg chg="add mod">
          <ac:chgData name="Siàn Stebbings" userId="e14ea2a2-07d0-4302-97b9-16dc822a37cc" providerId="ADAL" clId="{F1ED2504-8E2D-4356-8929-A371DC229B5D}" dt="2018-09-19T08:01:52.545" v="535" actId="12788"/>
          <ac:spMkLst>
            <pc:docMk/>
            <pc:sldMk cId="2777096229" sldId="372"/>
            <ac:spMk id="12" creationId="{5A61BD55-BDCF-4B4D-BE45-D7E0532B50B1}"/>
          </ac:spMkLst>
        </pc:spChg>
        <pc:spChg chg="add mod">
          <ac:chgData name="Siàn Stebbings" userId="e14ea2a2-07d0-4302-97b9-16dc822a37cc" providerId="ADAL" clId="{F1ED2504-8E2D-4356-8929-A371DC229B5D}" dt="2018-09-19T08:02:44.615" v="543" actId="12789"/>
          <ac:spMkLst>
            <pc:docMk/>
            <pc:sldMk cId="2777096229" sldId="372"/>
            <ac:spMk id="13" creationId="{4D2D7AC9-79FC-4AD7-9F62-821B9D94AF6C}"/>
          </ac:spMkLst>
        </pc:spChg>
        <pc:spChg chg="add mod">
          <ac:chgData name="Siàn Stebbings" userId="e14ea2a2-07d0-4302-97b9-16dc822a37cc" providerId="ADAL" clId="{F1ED2504-8E2D-4356-8929-A371DC229B5D}" dt="2018-09-19T08:02:29.413" v="542" actId="1076"/>
          <ac:spMkLst>
            <pc:docMk/>
            <pc:sldMk cId="2777096229" sldId="372"/>
            <ac:spMk id="14" creationId="{EBA741AB-57C6-4F99-B24E-442D6EA03AA0}"/>
          </ac:spMkLst>
        </pc:spChg>
        <pc:spChg chg="mod">
          <ac:chgData name="Siàn Stebbings" userId="e14ea2a2-07d0-4302-97b9-16dc822a37cc" providerId="ADAL" clId="{F1ED2504-8E2D-4356-8929-A371DC229B5D}" dt="2018-09-19T08:02:55.581" v="544" actId="20577"/>
          <ac:spMkLst>
            <pc:docMk/>
            <pc:sldMk cId="2777096229" sldId="372"/>
            <ac:spMk id="19" creationId="{5252A847-DE45-4FA3-A1F8-EEBEB845FF8E}"/>
          </ac:spMkLst>
        </pc:spChg>
        <pc:graphicFrameChg chg="modGraphic">
          <ac:chgData name="Siàn Stebbings" userId="e14ea2a2-07d0-4302-97b9-16dc822a37cc" providerId="ADAL" clId="{F1ED2504-8E2D-4356-8929-A371DC229B5D}" dt="2018-09-19T07:52:11.677" v="317" actId="2711"/>
          <ac:graphicFrameMkLst>
            <pc:docMk/>
            <pc:sldMk cId="2777096229" sldId="372"/>
            <ac:graphicFrameMk id="10" creationId="{EC6BB4A2-8739-424F-82BE-8B1CB623A52A}"/>
          </ac:graphicFrameMkLst>
        </pc:graphicFrameChg>
      </pc:sldChg>
      <pc:sldChg chg="modSp">
        <pc:chgData name="Siàn Stebbings" userId="e14ea2a2-07d0-4302-97b9-16dc822a37cc" providerId="ADAL" clId="{F1ED2504-8E2D-4356-8929-A371DC229B5D}" dt="2018-09-19T07:53:45.832" v="329" actId="2711"/>
        <pc:sldMkLst>
          <pc:docMk/>
          <pc:sldMk cId="269876516" sldId="373"/>
        </pc:sldMkLst>
        <pc:graphicFrameChg chg="modGraphic">
          <ac:chgData name="Siàn Stebbings" userId="e14ea2a2-07d0-4302-97b9-16dc822a37cc" providerId="ADAL" clId="{F1ED2504-8E2D-4356-8929-A371DC229B5D}" dt="2018-09-19T07:53:45.832" v="329" actId="2711"/>
          <ac:graphicFrameMkLst>
            <pc:docMk/>
            <pc:sldMk cId="269876516" sldId="373"/>
            <ac:graphicFrameMk id="10" creationId="{DD6051C3-D4AF-46E4-80A0-5897F796A602}"/>
          </ac:graphicFrameMkLst>
        </pc:graphicFrameChg>
      </pc:sldChg>
      <pc:sldChg chg="modSp">
        <pc:chgData name="Siàn Stebbings" userId="e14ea2a2-07d0-4302-97b9-16dc822a37cc" providerId="ADAL" clId="{F1ED2504-8E2D-4356-8929-A371DC229B5D}" dt="2018-09-19T08:03:17.081" v="547"/>
        <pc:sldMkLst>
          <pc:docMk/>
          <pc:sldMk cId="2611625196" sldId="374"/>
        </pc:sldMkLst>
        <pc:spChg chg="mod">
          <ac:chgData name="Siàn Stebbings" userId="e14ea2a2-07d0-4302-97b9-16dc822a37cc" providerId="ADAL" clId="{F1ED2504-8E2D-4356-8929-A371DC229B5D}" dt="2018-09-19T08:03:17.081" v="547"/>
          <ac:spMkLst>
            <pc:docMk/>
            <pc:sldMk cId="2611625196" sldId="374"/>
            <ac:spMk id="19" creationId="{5252A847-DE45-4FA3-A1F8-EEBEB845FF8E}"/>
          </ac:spMkLst>
        </pc:spChg>
        <pc:graphicFrameChg chg="modGraphic">
          <ac:chgData name="Siàn Stebbings" userId="e14ea2a2-07d0-4302-97b9-16dc822a37cc" providerId="ADAL" clId="{F1ED2504-8E2D-4356-8929-A371DC229B5D}" dt="2018-09-19T07:52:15.863" v="318" actId="2711"/>
          <ac:graphicFrameMkLst>
            <pc:docMk/>
            <pc:sldMk cId="2611625196" sldId="374"/>
            <ac:graphicFrameMk id="10" creationId="{DD6051C3-D4AF-46E4-80A0-5897F796A602}"/>
          </ac:graphicFrameMkLst>
        </pc:graphicFrameChg>
      </pc:sldChg>
      <pc:sldChg chg="addSp modSp">
        <pc:chgData name="Siàn Stebbings" userId="e14ea2a2-07d0-4302-97b9-16dc822a37cc" providerId="ADAL" clId="{F1ED2504-8E2D-4356-8929-A371DC229B5D}" dt="2018-09-19T08:04:14.156" v="618" actId="207"/>
        <pc:sldMkLst>
          <pc:docMk/>
          <pc:sldMk cId="612345758" sldId="375"/>
        </pc:sldMkLst>
        <pc:spChg chg="mod">
          <ac:chgData name="Siàn Stebbings" userId="e14ea2a2-07d0-4302-97b9-16dc822a37cc" providerId="ADAL" clId="{F1ED2504-8E2D-4356-8929-A371DC229B5D}" dt="2018-09-19T08:03:52.990" v="600" actId="12788"/>
          <ac:spMkLst>
            <pc:docMk/>
            <pc:sldMk cId="612345758" sldId="375"/>
            <ac:spMk id="2" creationId="{E244B587-6531-4DDB-AECE-F42517E6575E}"/>
          </ac:spMkLst>
        </pc:spChg>
        <pc:spChg chg="add mod">
          <ac:chgData name="Siàn Stebbings" userId="e14ea2a2-07d0-4302-97b9-16dc822a37cc" providerId="ADAL" clId="{F1ED2504-8E2D-4356-8929-A371DC229B5D}" dt="2018-09-19T08:03:52.990" v="600" actId="12788"/>
          <ac:spMkLst>
            <pc:docMk/>
            <pc:sldMk cId="612345758" sldId="375"/>
            <ac:spMk id="10" creationId="{0457965E-AB32-4EDA-A8A9-48982329650A}"/>
          </ac:spMkLst>
        </pc:spChg>
        <pc:spChg chg="mod">
          <ac:chgData name="Siàn Stebbings" userId="e14ea2a2-07d0-4302-97b9-16dc822a37cc" providerId="ADAL" clId="{F1ED2504-8E2D-4356-8929-A371DC229B5D}" dt="2018-09-19T08:04:08.572" v="616" actId="20577"/>
          <ac:spMkLst>
            <pc:docMk/>
            <pc:sldMk cId="612345758" sldId="375"/>
            <ac:spMk id="19" creationId="{5252A847-DE45-4FA3-A1F8-EEBEB845FF8E}"/>
          </ac:spMkLst>
        </pc:spChg>
        <pc:graphicFrameChg chg="modGraphic">
          <ac:chgData name="Siàn Stebbings" userId="e14ea2a2-07d0-4302-97b9-16dc822a37cc" providerId="ADAL" clId="{F1ED2504-8E2D-4356-8929-A371DC229B5D}" dt="2018-09-19T08:04:14.156" v="618" actId="207"/>
          <ac:graphicFrameMkLst>
            <pc:docMk/>
            <pc:sldMk cId="612345758" sldId="375"/>
            <ac:graphicFrameMk id="14" creationId="{E16E83C7-342B-40D1-A1DD-FC0FAB1F121A}"/>
          </ac:graphicFrameMkLst>
        </pc:graphicFrameChg>
      </pc:sldChg>
      <pc:sldChg chg="addSp delSp modSp">
        <pc:chgData name="Siàn Stebbings" userId="e14ea2a2-07d0-4302-97b9-16dc822a37cc" providerId="ADAL" clId="{F1ED2504-8E2D-4356-8929-A371DC229B5D}" dt="2018-09-19T08:07:45.340" v="703"/>
        <pc:sldMkLst>
          <pc:docMk/>
          <pc:sldMk cId="3215736893" sldId="376"/>
        </pc:sldMkLst>
        <pc:spChg chg="del mod">
          <ac:chgData name="Siàn Stebbings" userId="e14ea2a2-07d0-4302-97b9-16dc822a37cc" providerId="ADAL" clId="{F1ED2504-8E2D-4356-8929-A371DC229B5D}" dt="2018-09-19T08:04:48.682" v="625" actId="478"/>
          <ac:spMkLst>
            <pc:docMk/>
            <pc:sldMk cId="3215736893" sldId="376"/>
            <ac:spMk id="2" creationId="{E244B587-6531-4DDB-AECE-F42517E6575E}"/>
          </ac:spMkLst>
        </pc:spChg>
        <pc:spChg chg="add del mod">
          <ac:chgData name="Siàn Stebbings" userId="e14ea2a2-07d0-4302-97b9-16dc822a37cc" providerId="ADAL" clId="{F1ED2504-8E2D-4356-8929-A371DC229B5D}" dt="2018-09-19T08:04:47.524" v="624"/>
          <ac:spMkLst>
            <pc:docMk/>
            <pc:sldMk cId="3215736893" sldId="376"/>
            <ac:spMk id="10" creationId="{E73404BE-C325-41E2-9F8D-22DFFBC1D136}"/>
          </ac:spMkLst>
        </pc:spChg>
        <pc:spChg chg="add del mod">
          <ac:chgData name="Siàn Stebbings" userId="e14ea2a2-07d0-4302-97b9-16dc822a37cc" providerId="ADAL" clId="{F1ED2504-8E2D-4356-8929-A371DC229B5D}" dt="2018-09-19T08:04:47.524" v="624"/>
          <ac:spMkLst>
            <pc:docMk/>
            <pc:sldMk cId="3215736893" sldId="376"/>
            <ac:spMk id="11" creationId="{98C2DC94-98F7-4842-A1BD-B8F585335F26}"/>
          </ac:spMkLst>
        </pc:spChg>
        <pc:spChg chg="add del">
          <ac:chgData name="Siàn Stebbings" userId="e14ea2a2-07d0-4302-97b9-16dc822a37cc" providerId="ADAL" clId="{F1ED2504-8E2D-4356-8929-A371DC229B5D}" dt="2018-09-19T08:07:45.094" v="702" actId="478"/>
          <ac:spMkLst>
            <pc:docMk/>
            <pc:sldMk cId="3215736893" sldId="376"/>
            <ac:spMk id="14" creationId="{C7C231F2-7ECB-4FC3-97FD-F6458B9CAEE8}"/>
          </ac:spMkLst>
        </pc:spChg>
        <pc:spChg chg="add del mod">
          <ac:chgData name="Siàn Stebbings" userId="e14ea2a2-07d0-4302-97b9-16dc822a37cc" providerId="ADAL" clId="{F1ED2504-8E2D-4356-8929-A371DC229B5D}" dt="2018-09-19T08:07:45.094" v="702" actId="478"/>
          <ac:spMkLst>
            <pc:docMk/>
            <pc:sldMk cId="3215736893" sldId="376"/>
            <ac:spMk id="15" creationId="{56F6999B-2C57-4CF2-85F7-1AA338B5C8CE}"/>
          </ac:spMkLst>
        </pc:spChg>
        <pc:spChg chg="add">
          <ac:chgData name="Siàn Stebbings" userId="e14ea2a2-07d0-4302-97b9-16dc822a37cc" providerId="ADAL" clId="{F1ED2504-8E2D-4356-8929-A371DC229B5D}" dt="2018-09-19T08:07:45.340" v="703"/>
          <ac:spMkLst>
            <pc:docMk/>
            <pc:sldMk cId="3215736893" sldId="376"/>
            <ac:spMk id="21" creationId="{16739DF3-6F48-453C-BB98-944A14BC395C}"/>
          </ac:spMkLst>
        </pc:spChg>
        <pc:spChg chg="add">
          <ac:chgData name="Siàn Stebbings" userId="e14ea2a2-07d0-4302-97b9-16dc822a37cc" providerId="ADAL" clId="{F1ED2504-8E2D-4356-8929-A371DC229B5D}" dt="2018-09-19T08:07:45.340" v="703"/>
          <ac:spMkLst>
            <pc:docMk/>
            <pc:sldMk cId="3215736893" sldId="376"/>
            <ac:spMk id="22" creationId="{21C83DB0-D480-4D00-BACE-C6440C80142D}"/>
          </ac:spMkLst>
        </pc:spChg>
        <pc:graphicFrameChg chg="del modGraphic">
          <ac:chgData name="Siàn Stebbings" userId="e14ea2a2-07d0-4302-97b9-16dc822a37cc" providerId="ADAL" clId="{F1ED2504-8E2D-4356-8929-A371DC229B5D}" dt="2018-09-19T08:05:19.691" v="629" actId="478"/>
          <ac:graphicFrameMkLst>
            <pc:docMk/>
            <pc:sldMk cId="3215736893" sldId="376"/>
            <ac:graphicFrameMk id="12" creationId="{0857AE56-1D22-4A42-8B9F-A5D8EAFAAE8E}"/>
          </ac:graphicFrameMkLst>
        </pc:graphicFrameChg>
        <pc:graphicFrameChg chg="add modGraphic">
          <ac:chgData name="Siàn Stebbings" userId="e14ea2a2-07d0-4302-97b9-16dc822a37cc" providerId="ADAL" clId="{F1ED2504-8E2D-4356-8929-A371DC229B5D}" dt="2018-09-19T08:05:25.373" v="632" actId="207"/>
          <ac:graphicFrameMkLst>
            <pc:docMk/>
            <pc:sldMk cId="3215736893" sldId="376"/>
            <ac:graphicFrameMk id="20" creationId="{D48DFF29-F190-491A-A553-2467EA765ADE}"/>
          </ac:graphicFrameMkLst>
        </pc:graphicFrameChg>
      </pc:sldChg>
      <pc:sldChg chg="addSp delSp modSp">
        <pc:chgData name="Siàn Stebbings" userId="e14ea2a2-07d0-4302-97b9-16dc822a37cc" providerId="ADAL" clId="{F1ED2504-8E2D-4356-8929-A371DC229B5D}" dt="2018-09-19T08:07:41.752" v="701"/>
        <pc:sldMkLst>
          <pc:docMk/>
          <pc:sldMk cId="1964806668" sldId="377"/>
        </pc:sldMkLst>
        <pc:spChg chg="del">
          <ac:chgData name="Siàn Stebbings" userId="e14ea2a2-07d0-4302-97b9-16dc822a37cc" providerId="ADAL" clId="{F1ED2504-8E2D-4356-8929-A371DC229B5D}" dt="2018-09-19T08:06:54.048" v="639" actId="478"/>
          <ac:spMkLst>
            <pc:docMk/>
            <pc:sldMk cId="1964806668" sldId="377"/>
            <ac:spMk id="12" creationId="{EA47FBDB-D5A6-4907-9173-6052F864E401}"/>
          </ac:spMkLst>
        </pc:spChg>
        <pc:spChg chg="add del">
          <ac:chgData name="Siàn Stebbings" userId="e14ea2a2-07d0-4302-97b9-16dc822a37cc" providerId="ADAL" clId="{F1ED2504-8E2D-4356-8929-A371DC229B5D}" dt="2018-09-19T08:07:41.531" v="700" actId="478"/>
          <ac:spMkLst>
            <pc:docMk/>
            <pc:sldMk cId="1964806668" sldId="377"/>
            <ac:spMk id="14" creationId="{F420A145-0C7C-4CC7-839E-759E250659AB}"/>
          </ac:spMkLst>
        </pc:spChg>
        <pc:spChg chg="add del">
          <ac:chgData name="Siàn Stebbings" userId="e14ea2a2-07d0-4302-97b9-16dc822a37cc" providerId="ADAL" clId="{F1ED2504-8E2D-4356-8929-A371DC229B5D}" dt="2018-09-19T08:07:41.531" v="700" actId="478"/>
          <ac:spMkLst>
            <pc:docMk/>
            <pc:sldMk cId="1964806668" sldId="377"/>
            <ac:spMk id="15" creationId="{62117B50-E288-4B98-AA20-F1CBB29B3E18}"/>
          </ac:spMkLst>
        </pc:spChg>
        <pc:spChg chg="add">
          <ac:chgData name="Siàn Stebbings" userId="e14ea2a2-07d0-4302-97b9-16dc822a37cc" providerId="ADAL" clId="{F1ED2504-8E2D-4356-8929-A371DC229B5D}" dt="2018-09-19T08:07:41.752" v="701"/>
          <ac:spMkLst>
            <pc:docMk/>
            <pc:sldMk cId="1964806668" sldId="377"/>
            <ac:spMk id="20" creationId="{34A24769-2CFF-4502-A4A0-04B89534873B}"/>
          </ac:spMkLst>
        </pc:spChg>
        <pc:spChg chg="add">
          <ac:chgData name="Siàn Stebbings" userId="e14ea2a2-07d0-4302-97b9-16dc822a37cc" providerId="ADAL" clId="{F1ED2504-8E2D-4356-8929-A371DC229B5D}" dt="2018-09-19T08:07:41.752" v="701"/>
          <ac:spMkLst>
            <pc:docMk/>
            <pc:sldMk cId="1964806668" sldId="377"/>
            <ac:spMk id="21" creationId="{22402F33-CCF8-40F4-B8E4-38501B86A3D2}"/>
          </ac:spMkLst>
        </pc:spChg>
        <pc:graphicFrameChg chg="del modGraphic">
          <ac:chgData name="Siàn Stebbings" userId="e14ea2a2-07d0-4302-97b9-16dc822a37cc" providerId="ADAL" clId="{F1ED2504-8E2D-4356-8929-A371DC229B5D}" dt="2018-09-19T08:06:02.467" v="633" actId="478"/>
          <ac:graphicFrameMkLst>
            <pc:docMk/>
            <pc:sldMk cId="1964806668" sldId="377"/>
            <ac:graphicFrameMk id="10" creationId="{DD6051C3-D4AF-46E4-80A0-5897F796A602}"/>
          </ac:graphicFrameMkLst>
        </pc:graphicFrameChg>
        <pc:graphicFrameChg chg="add">
          <ac:chgData name="Siàn Stebbings" userId="e14ea2a2-07d0-4302-97b9-16dc822a37cc" providerId="ADAL" clId="{F1ED2504-8E2D-4356-8929-A371DC229B5D}" dt="2018-09-19T08:06:02.722" v="634"/>
          <ac:graphicFrameMkLst>
            <pc:docMk/>
            <pc:sldMk cId="1964806668" sldId="377"/>
            <ac:graphicFrameMk id="11" creationId="{54501C73-644C-4F17-92D4-D28ECA9A87AB}"/>
          </ac:graphicFrameMkLst>
        </pc:graphicFrameChg>
      </pc:sldChg>
      <pc:sldChg chg="addSp delSp modSp">
        <pc:chgData name="Siàn Stebbings" userId="e14ea2a2-07d0-4302-97b9-16dc822a37cc" providerId="ADAL" clId="{F1ED2504-8E2D-4356-8929-A371DC229B5D}" dt="2018-09-19T08:07:38.560" v="699"/>
        <pc:sldMkLst>
          <pc:docMk/>
          <pc:sldMk cId="1286174184" sldId="378"/>
        </pc:sldMkLst>
        <pc:spChg chg="add del">
          <ac:chgData name="Siàn Stebbings" userId="e14ea2a2-07d0-4302-97b9-16dc822a37cc" providerId="ADAL" clId="{F1ED2504-8E2D-4356-8929-A371DC229B5D}" dt="2018-09-19T08:07:38.360" v="698" actId="478"/>
          <ac:spMkLst>
            <pc:docMk/>
            <pc:sldMk cId="1286174184" sldId="378"/>
            <ac:spMk id="11" creationId="{07F62438-F2F5-4CCC-8F5A-F12D54586193}"/>
          </ac:spMkLst>
        </pc:spChg>
        <pc:spChg chg="del">
          <ac:chgData name="Siàn Stebbings" userId="e14ea2a2-07d0-4302-97b9-16dc822a37cc" providerId="ADAL" clId="{F1ED2504-8E2D-4356-8929-A371DC229B5D}" dt="2018-09-19T08:06:56.888" v="641" actId="478"/>
          <ac:spMkLst>
            <pc:docMk/>
            <pc:sldMk cId="1286174184" sldId="378"/>
            <ac:spMk id="12" creationId="{39BC0529-3622-42A4-8F15-992446ACDC45}"/>
          </ac:spMkLst>
        </pc:spChg>
        <pc:spChg chg="add del">
          <ac:chgData name="Siàn Stebbings" userId="e14ea2a2-07d0-4302-97b9-16dc822a37cc" providerId="ADAL" clId="{F1ED2504-8E2D-4356-8929-A371DC229B5D}" dt="2018-09-19T08:07:38.360" v="698" actId="478"/>
          <ac:spMkLst>
            <pc:docMk/>
            <pc:sldMk cId="1286174184" sldId="378"/>
            <ac:spMk id="14" creationId="{0712100E-4341-446B-AFD7-197F3353F6B2}"/>
          </ac:spMkLst>
        </pc:spChg>
        <pc:spChg chg="add">
          <ac:chgData name="Siàn Stebbings" userId="e14ea2a2-07d0-4302-97b9-16dc822a37cc" providerId="ADAL" clId="{F1ED2504-8E2D-4356-8929-A371DC229B5D}" dt="2018-09-19T08:07:38.560" v="699"/>
          <ac:spMkLst>
            <pc:docMk/>
            <pc:sldMk cId="1286174184" sldId="378"/>
            <ac:spMk id="15" creationId="{2FE5D586-5ADF-4CFB-85EF-4A63F6B78C20}"/>
          </ac:spMkLst>
        </pc:spChg>
        <pc:spChg chg="add">
          <ac:chgData name="Siàn Stebbings" userId="e14ea2a2-07d0-4302-97b9-16dc822a37cc" providerId="ADAL" clId="{F1ED2504-8E2D-4356-8929-A371DC229B5D}" dt="2018-09-19T08:07:38.560" v="699"/>
          <ac:spMkLst>
            <pc:docMk/>
            <pc:sldMk cId="1286174184" sldId="378"/>
            <ac:spMk id="20" creationId="{2CF1DAAE-C8B0-40CC-A89B-9F6897C6C773}"/>
          </ac:spMkLst>
        </pc:spChg>
        <pc:graphicFrameChg chg="mod modGraphic">
          <ac:chgData name="Siàn Stebbings" userId="e14ea2a2-07d0-4302-97b9-16dc822a37cc" providerId="ADAL" clId="{F1ED2504-8E2D-4356-8929-A371DC229B5D}" dt="2018-09-19T08:06:30.197" v="636" actId="2084"/>
          <ac:graphicFrameMkLst>
            <pc:docMk/>
            <pc:sldMk cId="1286174184" sldId="378"/>
            <ac:graphicFrameMk id="10" creationId="{DD6051C3-D4AF-46E4-80A0-5897F796A602}"/>
          </ac:graphicFrameMkLst>
        </pc:graphicFrameChg>
      </pc:sldChg>
      <pc:sldChg chg="addSp delSp modSp">
        <pc:chgData name="Siàn Stebbings" userId="e14ea2a2-07d0-4302-97b9-16dc822a37cc" providerId="ADAL" clId="{F1ED2504-8E2D-4356-8929-A371DC229B5D}" dt="2018-09-19T08:07:35.059" v="697" actId="12788"/>
        <pc:sldMkLst>
          <pc:docMk/>
          <pc:sldMk cId="1779169896" sldId="379"/>
        </pc:sldMkLst>
        <pc:spChg chg="add mod">
          <ac:chgData name="Siàn Stebbings" userId="e14ea2a2-07d0-4302-97b9-16dc822a37cc" providerId="ADAL" clId="{F1ED2504-8E2D-4356-8929-A371DC229B5D}" dt="2018-09-19T08:07:35.059" v="697" actId="12788"/>
          <ac:spMkLst>
            <pc:docMk/>
            <pc:sldMk cId="1779169896" sldId="379"/>
            <ac:spMk id="11" creationId="{C5D155C3-2433-47D5-8B62-7EB1EDC0167F}"/>
          </ac:spMkLst>
        </pc:spChg>
        <pc:spChg chg="add mod">
          <ac:chgData name="Siàn Stebbings" userId="e14ea2a2-07d0-4302-97b9-16dc822a37cc" providerId="ADAL" clId="{F1ED2504-8E2D-4356-8929-A371DC229B5D}" dt="2018-09-19T08:07:35.059" v="697" actId="12788"/>
          <ac:spMkLst>
            <pc:docMk/>
            <pc:sldMk cId="1779169896" sldId="379"/>
            <ac:spMk id="12" creationId="{7F5870AF-CA40-4185-BD77-4DDA79B31695}"/>
          </ac:spMkLst>
        </pc:spChg>
        <pc:spChg chg="del">
          <ac:chgData name="Siàn Stebbings" userId="e14ea2a2-07d0-4302-97b9-16dc822a37cc" providerId="ADAL" clId="{F1ED2504-8E2D-4356-8929-A371DC229B5D}" dt="2018-09-19T08:06:59.979" v="643" actId="478"/>
          <ac:spMkLst>
            <pc:docMk/>
            <pc:sldMk cId="1779169896" sldId="379"/>
            <ac:spMk id="14" creationId="{4CAE6409-BA7D-4DFC-B058-05C2F204DF97}"/>
          </ac:spMkLst>
        </pc:spChg>
        <pc:graphicFrameChg chg="mod modGraphic">
          <ac:chgData name="Siàn Stebbings" userId="e14ea2a2-07d0-4302-97b9-16dc822a37cc" providerId="ADAL" clId="{F1ED2504-8E2D-4356-8929-A371DC229B5D}" dt="2018-09-19T08:06:35.249" v="638" actId="2084"/>
          <ac:graphicFrameMkLst>
            <pc:docMk/>
            <pc:sldMk cId="1779169896" sldId="379"/>
            <ac:graphicFrameMk id="10" creationId="{DD6051C3-D4AF-46E4-80A0-5897F796A602}"/>
          </ac:graphicFrameMkLst>
        </pc:graphicFrameChg>
      </pc:sldChg>
      <pc:sldChg chg="addSp delSp modSp">
        <pc:chgData name="Siàn Stebbings" userId="e14ea2a2-07d0-4302-97b9-16dc822a37cc" providerId="ADAL" clId="{F1ED2504-8E2D-4356-8929-A371DC229B5D}" dt="2018-09-19T08:08:17.375" v="706" actId="207"/>
        <pc:sldMkLst>
          <pc:docMk/>
          <pc:sldMk cId="2224800275" sldId="380"/>
        </pc:sldMkLst>
        <pc:spChg chg="add mod">
          <ac:chgData name="Siàn Stebbings" userId="e14ea2a2-07d0-4302-97b9-16dc822a37cc" providerId="ADAL" clId="{F1ED2504-8E2D-4356-8929-A371DC229B5D}" dt="2018-09-19T08:07:29.758" v="696" actId="12788"/>
          <ac:spMkLst>
            <pc:docMk/>
            <pc:sldMk cId="2224800275" sldId="380"/>
            <ac:spMk id="10" creationId="{BB3C9A63-25CD-49F3-97AF-AB9541AB9FE3}"/>
          </ac:spMkLst>
        </pc:spChg>
        <pc:spChg chg="add mod">
          <ac:chgData name="Siàn Stebbings" userId="e14ea2a2-07d0-4302-97b9-16dc822a37cc" providerId="ADAL" clId="{F1ED2504-8E2D-4356-8929-A371DC229B5D}" dt="2018-09-19T08:07:29.758" v="696" actId="12788"/>
          <ac:spMkLst>
            <pc:docMk/>
            <pc:sldMk cId="2224800275" sldId="380"/>
            <ac:spMk id="11" creationId="{382B386E-0003-439B-962F-57149644A45D}"/>
          </ac:spMkLst>
        </pc:spChg>
        <pc:spChg chg="del">
          <ac:chgData name="Siàn Stebbings" userId="e14ea2a2-07d0-4302-97b9-16dc822a37cc" providerId="ADAL" clId="{F1ED2504-8E2D-4356-8929-A371DC229B5D}" dt="2018-09-19T08:07:04.593" v="645" actId="478"/>
          <ac:spMkLst>
            <pc:docMk/>
            <pc:sldMk cId="2224800275" sldId="380"/>
            <ac:spMk id="14" creationId="{569DD42B-07B0-47EC-9954-BCCDF1CB7EE7}"/>
          </ac:spMkLst>
        </pc:spChg>
        <pc:spChg chg="mod">
          <ac:chgData name="Siàn Stebbings" userId="e14ea2a2-07d0-4302-97b9-16dc822a37cc" providerId="ADAL" clId="{F1ED2504-8E2D-4356-8929-A371DC229B5D}" dt="2018-09-19T08:08:17.375" v="706" actId="207"/>
          <ac:spMkLst>
            <pc:docMk/>
            <pc:sldMk cId="2224800275" sldId="380"/>
            <ac:spMk id="19" creationId="{5252A847-DE45-4FA3-A1F8-EEBEB845FF8E}"/>
          </ac:spMkLst>
        </pc:spChg>
        <pc:graphicFrameChg chg="mod modGraphic">
          <ac:chgData name="Siàn Stebbings" userId="e14ea2a2-07d0-4302-97b9-16dc822a37cc" providerId="ADAL" clId="{F1ED2504-8E2D-4356-8929-A371DC229B5D}" dt="2018-09-19T08:07:58.405" v="705" actId="2084"/>
          <ac:graphicFrameMkLst>
            <pc:docMk/>
            <pc:sldMk cId="2224800275" sldId="380"/>
            <ac:graphicFrameMk id="12" creationId="{3414EF77-21F1-4950-9365-BFD0E7EF3EFC}"/>
          </ac:graphicFrameMkLst>
        </pc:graphicFrameChg>
      </pc:sldChg>
      <pc:sldChg chg="modSp">
        <pc:chgData name="Siàn Stebbings" userId="e14ea2a2-07d0-4302-97b9-16dc822a37cc" providerId="ADAL" clId="{F1ED2504-8E2D-4356-8929-A371DC229B5D}" dt="2018-09-19T08:09:13.997" v="778" actId="20577"/>
        <pc:sldMkLst>
          <pc:docMk/>
          <pc:sldMk cId="2910551884" sldId="381"/>
        </pc:sldMkLst>
        <pc:spChg chg="mod">
          <ac:chgData name="Siàn Stebbings" userId="e14ea2a2-07d0-4302-97b9-16dc822a37cc" providerId="ADAL" clId="{F1ED2504-8E2D-4356-8929-A371DC229B5D}" dt="2018-09-19T07:54:02.882" v="332" actId="2711"/>
          <ac:spMkLst>
            <pc:docMk/>
            <pc:sldMk cId="2910551884" sldId="381"/>
            <ac:spMk id="3" creationId="{CC4C0964-94D0-4C15-85E9-42C837D3384E}"/>
          </ac:spMkLst>
        </pc:spChg>
        <pc:spChg chg="mod">
          <ac:chgData name="Siàn Stebbings" userId="e14ea2a2-07d0-4302-97b9-16dc822a37cc" providerId="ADAL" clId="{F1ED2504-8E2D-4356-8929-A371DC229B5D}" dt="2018-09-19T08:09:13.997" v="778" actId="20577"/>
          <ac:spMkLst>
            <pc:docMk/>
            <pc:sldMk cId="2910551884" sldId="381"/>
            <ac:spMk id="19" creationId="{5252A847-DE45-4FA3-A1F8-EEBEB845FF8E}"/>
          </ac:spMkLst>
        </pc:spChg>
        <pc:spChg chg="mod">
          <ac:chgData name="Siàn Stebbings" userId="e14ea2a2-07d0-4302-97b9-16dc822a37cc" providerId="ADAL" clId="{F1ED2504-8E2D-4356-8929-A371DC229B5D}" dt="2018-09-19T07:54:02.882" v="332" actId="2711"/>
          <ac:spMkLst>
            <pc:docMk/>
            <pc:sldMk cId="2910551884" sldId="381"/>
            <ac:spMk id="25" creationId="{B1951181-F61B-4AA0-B8C2-3A3241B4560F}"/>
          </ac:spMkLst>
        </pc:spChg>
        <pc:graphicFrameChg chg="modGraphic">
          <ac:chgData name="Siàn Stebbings" userId="e14ea2a2-07d0-4302-97b9-16dc822a37cc" providerId="ADAL" clId="{F1ED2504-8E2D-4356-8929-A371DC229B5D}" dt="2018-09-19T07:53:55.777" v="331" actId="2711"/>
          <ac:graphicFrameMkLst>
            <pc:docMk/>
            <pc:sldMk cId="2910551884" sldId="381"/>
            <ac:graphicFrameMk id="10" creationId="{DD6051C3-D4AF-46E4-80A0-5897F796A602}"/>
          </ac:graphicFrameMkLst>
        </pc:graphicFrameChg>
      </pc:sldChg>
      <pc:sldChg chg="modSp">
        <pc:chgData name="Siàn Stebbings" userId="e14ea2a2-07d0-4302-97b9-16dc822a37cc" providerId="ADAL" clId="{F1ED2504-8E2D-4356-8929-A371DC229B5D}" dt="2018-09-19T08:09:09.922" v="775" actId="20577"/>
        <pc:sldMkLst>
          <pc:docMk/>
          <pc:sldMk cId="2775578121" sldId="383"/>
        </pc:sldMkLst>
        <pc:spChg chg="mod">
          <ac:chgData name="Siàn Stebbings" userId="e14ea2a2-07d0-4302-97b9-16dc822a37cc" providerId="ADAL" clId="{F1ED2504-8E2D-4356-8929-A371DC229B5D}" dt="2018-09-19T08:09:09.922" v="775" actId="20577"/>
          <ac:spMkLst>
            <pc:docMk/>
            <pc:sldMk cId="2775578121" sldId="383"/>
            <ac:spMk id="19" creationId="{5252A847-DE45-4FA3-A1F8-EEBEB845FF8E}"/>
          </ac:spMkLst>
        </pc:spChg>
        <pc:graphicFrameChg chg="modGraphic">
          <ac:chgData name="Siàn Stebbings" userId="e14ea2a2-07d0-4302-97b9-16dc822a37cc" providerId="ADAL" clId="{F1ED2504-8E2D-4356-8929-A371DC229B5D}" dt="2018-09-19T07:53:49.627" v="330" actId="2711"/>
          <ac:graphicFrameMkLst>
            <pc:docMk/>
            <pc:sldMk cId="2775578121" sldId="383"/>
            <ac:graphicFrameMk id="10" creationId="{DD6051C3-D4AF-46E4-80A0-5897F796A602}"/>
          </ac:graphicFrameMkLst>
        </pc:graphicFrameChg>
      </pc:sldChg>
      <pc:sldChg chg="modSp">
        <pc:chgData name="Siàn Stebbings" userId="e14ea2a2-07d0-4302-97b9-16dc822a37cc" providerId="ADAL" clId="{F1ED2504-8E2D-4356-8929-A371DC229B5D}" dt="2018-09-19T07:54:09.952" v="333" actId="2711"/>
        <pc:sldMkLst>
          <pc:docMk/>
          <pc:sldMk cId="2984939875" sldId="386"/>
        </pc:sldMkLst>
        <pc:graphicFrameChg chg="modGraphic">
          <ac:chgData name="Siàn Stebbings" userId="e14ea2a2-07d0-4302-97b9-16dc822a37cc" providerId="ADAL" clId="{F1ED2504-8E2D-4356-8929-A371DC229B5D}" dt="2018-09-19T07:54:09.952" v="333" actId="2711"/>
          <ac:graphicFrameMkLst>
            <pc:docMk/>
            <pc:sldMk cId="2984939875" sldId="386"/>
            <ac:graphicFrameMk id="10" creationId="{04F26CA4-1524-4A9C-9549-88B62707E5BC}"/>
          </ac:graphicFrameMkLst>
        </pc:graphicFrameChg>
      </pc:sldChg>
      <pc:sldChg chg="modSp">
        <pc:chgData name="Siàn Stebbings" userId="e14ea2a2-07d0-4302-97b9-16dc822a37cc" providerId="ADAL" clId="{F1ED2504-8E2D-4356-8929-A371DC229B5D}" dt="2018-09-19T07:54:25.102" v="336" actId="2711"/>
        <pc:sldMkLst>
          <pc:docMk/>
          <pc:sldMk cId="1562442451" sldId="387"/>
        </pc:sldMkLst>
        <pc:graphicFrameChg chg="modGraphic">
          <ac:chgData name="Siàn Stebbings" userId="e14ea2a2-07d0-4302-97b9-16dc822a37cc" providerId="ADAL" clId="{F1ED2504-8E2D-4356-8929-A371DC229B5D}" dt="2018-09-19T07:54:25.102" v="336" actId="2711"/>
          <ac:graphicFrameMkLst>
            <pc:docMk/>
            <pc:sldMk cId="1562442451" sldId="387"/>
            <ac:graphicFrameMk id="10" creationId="{04F26CA4-1524-4A9C-9549-88B62707E5BC}"/>
          </ac:graphicFrameMkLst>
        </pc:graphicFrameChg>
      </pc:sldChg>
      <pc:sldChg chg="modSp">
        <pc:chgData name="Siàn Stebbings" userId="e14ea2a2-07d0-4302-97b9-16dc822a37cc" providerId="ADAL" clId="{F1ED2504-8E2D-4356-8929-A371DC229B5D}" dt="2018-09-19T08:04:28.293" v="621" actId="20577"/>
        <pc:sldMkLst>
          <pc:docMk/>
          <pc:sldMk cId="3161868816" sldId="388"/>
        </pc:sldMkLst>
        <pc:spChg chg="mod">
          <ac:chgData name="Siàn Stebbings" userId="e14ea2a2-07d0-4302-97b9-16dc822a37cc" providerId="ADAL" clId="{F1ED2504-8E2D-4356-8929-A371DC229B5D}" dt="2018-09-19T08:04:28.293" v="621" actId="20577"/>
          <ac:spMkLst>
            <pc:docMk/>
            <pc:sldMk cId="3161868816" sldId="388"/>
            <ac:spMk id="19" creationId="{5252A847-DE45-4FA3-A1F8-EEBEB845FF8E}"/>
          </ac:spMkLst>
        </pc:spChg>
        <pc:graphicFrameChg chg="modGraphic">
          <ac:chgData name="Siàn Stebbings" userId="e14ea2a2-07d0-4302-97b9-16dc822a37cc" providerId="ADAL" clId="{F1ED2504-8E2D-4356-8929-A371DC229B5D}" dt="2018-09-19T07:53:09.978" v="322" actId="2711"/>
          <ac:graphicFrameMkLst>
            <pc:docMk/>
            <pc:sldMk cId="3161868816" sldId="388"/>
            <ac:graphicFrameMk id="12" creationId="{4FF173A6-F8FF-4F72-AA1A-5E0AAA78DD82}"/>
          </ac:graphicFrameMkLst>
        </pc:graphicFrameChg>
      </pc:sldChg>
      <pc:sldChg chg="addSp delSp modSp">
        <pc:chgData name="Siàn Stebbings" userId="e14ea2a2-07d0-4302-97b9-16dc822a37cc" providerId="ADAL" clId="{F1ED2504-8E2D-4356-8929-A371DC229B5D}" dt="2018-09-19T08:10:07.824" v="783"/>
        <pc:sldMkLst>
          <pc:docMk/>
          <pc:sldMk cId="496719847" sldId="390"/>
        </pc:sldMkLst>
        <pc:spChg chg="add del mod">
          <ac:chgData name="Siàn Stebbings" userId="e14ea2a2-07d0-4302-97b9-16dc822a37cc" providerId="ADAL" clId="{F1ED2504-8E2D-4356-8929-A371DC229B5D}" dt="2018-09-19T08:10:07.824" v="783"/>
          <ac:spMkLst>
            <pc:docMk/>
            <pc:sldMk cId="496719847" sldId="390"/>
            <ac:spMk id="12" creationId="{59389BCF-0A95-4037-AFC3-E29FAAA22C8C}"/>
          </ac:spMkLst>
        </pc:spChg>
        <pc:graphicFrameChg chg="modGraphic">
          <ac:chgData name="Siàn Stebbings" userId="e14ea2a2-07d0-4302-97b9-16dc822a37cc" providerId="ADAL" clId="{F1ED2504-8E2D-4356-8929-A371DC229B5D}" dt="2018-09-19T07:54:17.112" v="334" actId="2711"/>
          <ac:graphicFrameMkLst>
            <pc:docMk/>
            <pc:sldMk cId="496719847" sldId="390"/>
            <ac:graphicFrameMk id="10" creationId="{04F26CA4-1524-4A9C-9549-88B62707E5BC}"/>
          </ac:graphicFrameMkLst>
        </pc:graphicFrameChg>
      </pc:sldChg>
      <pc:sldChg chg="modSp">
        <pc:chgData name="Siàn Stebbings" userId="e14ea2a2-07d0-4302-97b9-16dc822a37cc" providerId="ADAL" clId="{F1ED2504-8E2D-4356-8929-A371DC229B5D}" dt="2018-09-19T07:54:31.021" v="337" actId="2711"/>
        <pc:sldMkLst>
          <pc:docMk/>
          <pc:sldMk cId="1524027769" sldId="391"/>
        </pc:sldMkLst>
        <pc:graphicFrameChg chg="modGraphic">
          <ac:chgData name="Siàn Stebbings" userId="e14ea2a2-07d0-4302-97b9-16dc822a37cc" providerId="ADAL" clId="{F1ED2504-8E2D-4356-8929-A371DC229B5D}" dt="2018-09-19T07:54:31.021" v="337" actId="2711"/>
          <ac:graphicFrameMkLst>
            <pc:docMk/>
            <pc:sldMk cId="1524027769" sldId="391"/>
            <ac:graphicFrameMk id="10" creationId="{04F26CA4-1524-4A9C-9549-88B62707E5BC}"/>
          </ac:graphicFrameMkLst>
        </pc:graphicFrameChg>
      </pc:sldChg>
      <pc:sldChg chg="modSp">
        <pc:chgData name="Siàn Stebbings" userId="e14ea2a2-07d0-4302-97b9-16dc822a37cc" providerId="ADAL" clId="{F1ED2504-8E2D-4356-8929-A371DC229B5D}" dt="2018-09-19T07:54:20.959" v="335" actId="2711"/>
        <pc:sldMkLst>
          <pc:docMk/>
          <pc:sldMk cId="1905964523" sldId="392"/>
        </pc:sldMkLst>
        <pc:graphicFrameChg chg="modGraphic">
          <ac:chgData name="Siàn Stebbings" userId="e14ea2a2-07d0-4302-97b9-16dc822a37cc" providerId="ADAL" clId="{F1ED2504-8E2D-4356-8929-A371DC229B5D}" dt="2018-09-19T07:54:20.959" v="335" actId="2711"/>
          <ac:graphicFrameMkLst>
            <pc:docMk/>
            <pc:sldMk cId="1905964523" sldId="392"/>
            <ac:graphicFrameMk id="10" creationId="{04F26CA4-1524-4A9C-9549-88B62707E5BC}"/>
          </ac:graphicFrameMkLst>
        </pc:graphicFrameChg>
      </pc:sldChg>
      <pc:sldChg chg="modSp">
        <pc:chgData name="Siàn Stebbings" userId="e14ea2a2-07d0-4302-97b9-16dc822a37cc" providerId="ADAL" clId="{F1ED2504-8E2D-4356-8929-A371DC229B5D}" dt="2018-09-19T08:16:26.054" v="986" actId="242"/>
        <pc:sldMkLst>
          <pc:docMk/>
          <pc:sldMk cId="3273538985" sldId="393"/>
        </pc:sldMkLst>
        <pc:graphicFrameChg chg="modGraphic">
          <ac:chgData name="Siàn Stebbings" userId="e14ea2a2-07d0-4302-97b9-16dc822a37cc" providerId="ADAL" clId="{F1ED2504-8E2D-4356-8929-A371DC229B5D}" dt="2018-09-19T08:16:26.054" v="986" actId="242"/>
          <ac:graphicFrameMkLst>
            <pc:docMk/>
            <pc:sldMk cId="3273538985" sldId="393"/>
            <ac:graphicFrameMk id="10" creationId="{04F26CA4-1524-4A9C-9549-88B62707E5BC}"/>
          </ac:graphicFrameMkLst>
        </pc:graphicFrameChg>
      </pc:sldChg>
      <pc:sldChg chg="modSp">
        <pc:chgData name="Siàn Stebbings" userId="e14ea2a2-07d0-4302-97b9-16dc822a37cc" providerId="ADAL" clId="{F1ED2504-8E2D-4356-8929-A371DC229B5D}" dt="2018-09-19T07:54:47.601" v="341" actId="2711"/>
        <pc:sldMkLst>
          <pc:docMk/>
          <pc:sldMk cId="655273520" sldId="394"/>
        </pc:sldMkLst>
        <pc:graphicFrameChg chg="modGraphic">
          <ac:chgData name="Siàn Stebbings" userId="e14ea2a2-07d0-4302-97b9-16dc822a37cc" providerId="ADAL" clId="{F1ED2504-8E2D-4356-8929-A371DC229B5D}" dt="2018-09-19T07:54:47.601" v="341" actId="2711"/>
          <ac:graphicFrameMkLst>
            <pc:docMk/>
            <pc:sldMk cId="655273520" sldId="394"/>
            <ac:graphicFrameMk id="10" creationId="{04F26CA4-1524-4A9C-9549-88B62707E5BC}"/>
          </ac:graphicFrameMkLst>
        </pc:graphicFrameChg>
      </pc:sldChg>
      <pc:sldChg chg="modSp">
        <pc:chgData name="Siàn Stebbings" userId="e14ea2a2-07d0-4302-97b9-16dc822a37cc" providerId="ADAL" clId="{F1ED2504-8E2D-4356-8929-A371DC229B5D}" dt="2018-09-19T07:54:53.679" v="342" actId="2711"/>
        <pc:sldMkLst>
          <pc:docMk/>
          <pc:sldMk cId="156864627" sldId="395"/>
        </pc:sldMkLst>
        <pc:graphicFrameChg chg="modGraphic">
          <ac:chgData name="Siàn Stebbings" userId="e14ea2a2-07d0-4302-97b9-16dc822a37cc" providerId="ADAL" clId="{F1ED2504-8E2D-4356-8929-A371DC229B5D}" dt="2018-09-19T07:54:53.679" v="342" actId="2711"/>
          <ac:graphicFrameMkLst>
            <pc:docMk/>
            <pc:sldMk cId="156864627" sldId="395"/>
            <ac:graphicFrameMk id="10" creationId="{04F26CA4-1524-4A9C-9549-88B62707E5BC}"/>
          </ac:graphicFrameMkLst>
        </pc:graphicFrameChg>
      </pc:sldChg>
      <pc:sldChg chg="modSp">
        <pc:chgData name="Siàn Stebbings" userId="e14ea2a2-07d0-4302-97b9-16dc822a37cc" providerId="ADAL" clId="{F1ED2504-8E2D-4356-8929-A371DC229B5D}" dt="2018-09-19T08:17:06.818" v="996" actId="242"/>
        <pc:sldMkLst>
          <pc:docMk/>
          <pc:sldMk cId="1337934763" sldId="396"/>
        </pc:sldMkLst>
        <pc:graphicFrameChg chg="modGraphic">
          <ac:chgData name="Siàn Stebbings" userId="e14ea2a2-07d0-4302-97b9-16dc822a37cc" providerId="ADAL" clId="{F1ED2504-8E2D-4356-8929-A371DC229B5D}" dt="2018-09-19T08:17:06.818" v="996" actId="242"/>
          <ac:graphicFrameMkLst>
            <pc:docMk/>
            <pc:sldMk cId="1337934763" sldId="396"/>
            <ac:graphicFrameMk id="10" creationId="{04F26CA4-1524-4A9C-9549-88B62707E5BC}"/>
          </ac:graphicFrameMkLst>
        </pc:graphicFrameChg>
      </pc:sldChg>
      <pc:sldChg chg="modSp">
        <pc:chgData name="Siàn Stebbings" userId="e14ea2a2-07d0-4302-97b9-16dc822a37cc" providerId="ADAL" clId="{F1ED2504-8E2D-4356-8929-A371DC229B5D}" dt="2018-09-19T07:55:03.488" v="346" actId="2711"/>
        <pc:sldMkLst>
          <pc:docMk/>
          <pc:sldMk cId="4238703351" sldId="397"/>
        </pc:sldMkLst>
        <pc:graphicFrameChg chg="modGraphic">
          <ac:chgData name="Siàn Stebbings" userId="e14ea2a2-07d0-4302-97b9-16dc822a37cc" providerId="ADAL" clId="{F1ED2504-8E2D-4356-8929-A371DC229B5D}" dt="2018-09-19T07:55:03.488" v="346" actId="2711"/>
          <ac:graphicFrameMkLst>
            <pc:docMk/>
            <pc:sldMk cId="4238703351" sldId="397"/>
            <ac:graphicFrameMk id="10" creationId="{04F26CA4-1524-4A9C-9549-88B62707E5BC}"/>
          </ac:graphicFrameMkLst>
        </pc:graphicFrameChg>
      </pc:sldChg>
      <pc:sldChg chg="modSp add">
        <pc:chgData name="Siàn Stebbings" userId="e14ea2a2-07d0-4302-97b9-16dc822a37cc" providerId="ADAL" clId="{F1ED2504-8E2D-4356-8929-A371DC229B5D}" dt="2018-09-19T08:08:59.503" v="772" actId="20577"/>
        <pc:sldMkLst>
          <pc:docMk/>
          <pc:sldMk cId="3340291847" sldId="398"/>
        </pc:sldMkLst>
        <pc:spChg chg="mod">
          <ac:chgData name="Siàn Stebbings" userId="e14ea2a2-07d0-4302-97b9-16dc822a37cc" providerId="ADAL" clId="{F1ED2504-8E2D-4356-8929-A371DC229B5D}" dt="2018-09-19T08:08:59.503" v="772" actId="20577"/>
          <ac:spMkLst>
            <pc:docMk/>
            <pc:sldMk cId="3340291847" sldId="398"/>
            <ac:spMk id="19" creationId="{5252A847-DE45-4FA3-A1F8-EEBEB845FF8E}"/>
          </ac:spMkLst>
        </pc:spChg>
      </pc:sldChg>
      <pc:sldChg chg="addSp delSp modSp add">
        <pc:chgData name="Siàn Stebbings" userId="e14ea2a2-07d0-4302-97b9-16dc822a37cc" providerId="ADAL" clId="{F1ED2504-8E2D-4356-8929-A371DC229B5D}" dt="2018-09-19T08:15:16.761" v="974" actId="207"/>
        <pc:sldMkLst>
          <pc:docMk/>
          <pc:sldMk cId="807893955" sldId="399"/>
        </pc:sldMkLst>
        <pc:spChg chg="add mod">
          <ac:chgData name="Siàn Stebbings" userId="e14ea2a2-07d0-4302-97b9-16dc822a37cc" providerId="ADAL" clId="{F1ED2504-8E2D-4356-8929-A371DC229B5D}" dt="2018-09-19T08:14:45.526" v="923" actId="20577"/>
          <ac:spMkLst>
            <pc:docMk/>
            <pc:sldMk cId="807893955" sldId="399"/>
            <ac:spMk id="2" creationId="{406893E7-6E75-4519-A990-F0925D3E7C6D}"/>
          </ac:spMkLst>
        </pc:spChg>
        <pc:spChg chg="add mod">
          <ac:chgData name="Siàn Stebbings" userId="e14ea2a2-07d0-4302-97b9-16dc822a37cc" providerId="ADAL" clId="{F1ED2504-8E2D-4356-8929-A371DC229B5D}" dt="2018-09-19T08:14:24.410" v="910" actId="12788"/>
          <ac:spMkLst>
            <pc:docMk/>
            <pc:sldMk cId="807893955" sldId="399"/>
            <ac:spMk id="9" creationId="{5DA548B8-6070-4228-9C83-5D159CD791FD}"/>
          </ac:spMkLst>
        </pc:spChg>
        <pc:spChg chg="add mod">
          <ac:chgData name="Siàn Stebbings" userId="e14ea2a2-07d0-4302-97b9-16dc822a37cc" providerId="ADAL" clId="{F1ED2504-8E2D-4356-8929-A371DC229B5D}" dt="2018-09-19T08:13:45.273" v="904" actId="1035"/>
          <ac:spMkLst>
            <pc:docMk/>
            <pc:sldMk cId="807893955" sldId="399"/>
            <ac:spMk id="12" creationId="{826BBA74-2233-4A27-9EB6-E0D08CF77231}"/>
          </ac:spMkLst>
        </pc:spChg>
        <pc:spChg chg="add mod">
          <ac:chgData name="Siàn Stebbings" userId="e14ea2a2-07d0-4302-97b9-16dc822a37cc" providerId="ADAL" clId="{F1ED2504-8E2D-4356-8929-A371DC229B5D}" dt="2018-09-19T08:13:45.273" v="904" actId="1035"/>
          <ac:spMkLst>
            <pc:docMk/>
            <pc:sldMk cId="807893955" sldId="399"/>
            <ac:spMk id="13" creationId="{77971E34-7A13-4044-A382-55F39F5E16EB}"/>
          </ac:spMkLst>
        </pc:spChg>
        <pc:spChg chg="add mod">
          <ac:chgData name="Siàn Stebbings" userId="e14ea2a2-07d0-4302-97b9-16dc822a37cc" providerId="ADAL" clId="{F1ED2504-8E2D-4356-8929-A371DC229B5D}" dt="2018-09-19T08:13:45.273" v="904" actId="1035"/>
          <ac:spMkLst>
            <pc:docMk/>
            <pc:sldMk cId="807893955" sldId="399"/>
            <ac:spMk id="14" creationId="{809DAFBF-3E07-4308-A7D3-574FF6A99CED}"/>
          </ac:spMkLst>
        </pc:spChg>
        <pc:spChg chg="add mod">
          <ac:chgData name="Siàn Stebbings" userId="e14ea2a2-07d0-4302-97b9-16dc822a37cc" providerId="ADAL" clId="{F1ED2504-8E2D-4356-8929-A371DC229B5D}" dt="2018-09-19T08:13:45.273" v="904" actId="1035"/>
          <ac:spMkLst>
            <pc:docMk/>
            <pc:sldMk cId="807893955" sldId="399"/>
            <ac:spMk id="15" creationId="{9D75869A-63EC-416B-B54D-18682A47A42C}"/>
          </ac:spMkLst>
        </pc:spChg>
        <pc:spChg chg="mod">
          <ac:chgData name="Siàn Stebbings" userId="e14ea2a2-07d0-4302-97b9-16dc822a37cc" providerId="ADAL" clId="{F1ED2504-8E2D-4356-8929-A371DC229B5D}" dt="2018-09-19T08:15:16.761" v="974" actId="207"/>
          <ac:spMkLst>
            <pc:docMk/>
            <pc:sldMk cId="807893955" sldId="399"/>
            <ac:spMk id="19" creationId="{5252A847-DE45-4FA3-A1F8-EEBEB845FF8E}"/>
          </ac:spMkLst>
        </pc:spChg>
        <pc:spChg chg="add mod">
          <ac:chgData name="Siàn Stebbings" userId="e14ea2a2-07d0-4302-97b9-16dc822a37cc" providerId="ADAL" clId="{F1ED2504-8E2D-4356-8929-A371DC229B5D}" dt="2018-09-19T08:13:45.273" v="904" actId="1035"/>
          <ac:spMkLst>
            <pc:docMk/>
            <pc:sldMk cId="807893955" sldId="399"/>
            <ac:spMk id="20" creationId="{98E63BDA-60A2-4DEA-A8D7-EC6147D313BA}"/>
          </ac:spMkLst>
        </pc:spChg>
        <pc:spChg chg="add mod">
          <ac:chgData name="Siàn Stebbings" userId="e14ea2a2-07d0-4302-97b9-16dc822a37cc" providerId="ADAL" clId="{F1ED2504-8E2D-4356-8929-A371DC229B5D}" dt="2018-09-19T08:13:45.273" v="904" actId="1035"/>
          <ac:spMkLst>
            <pc:docMk/>
            <pc:sldMk cId="807893955" sldId="399"/>
            <ac:spMk id="21" creationId="{6A85338A-0FF1-4FFE-A7A9-E9656FD920B2}"/>
          </ac:spMkLst>
        </pc:spChg>
        <pc:spChg chg="add mod">
          <ac:chgData name="Siàn Stebbings" userId="e14ea2a2-07d0-4302-97b9-16dc822a37cc" providerId="ADAL" clId="{F1ED2504-8E2D-4356-8929-A371DC229B5D}" dt="2018-09-19T08:13:45.273" v="904" actId="1035"/>
          <ac:spMkLst>
            <pc:docMk/>
            <pc:sldMk cId="807893955" sldId="399"/>
            <ac:spMk id="22" creationId="{7743A91D-B2EE-4232-94CC-FE930DA2BAD6}"/>
          </ac:spMkLst>
        </pc:spChg>
        <pc:spChg chg="add mod">
          <ac:chgData name="Siàn Stebbings" userId="e14ea2a2-07d0-4302-97b9-16dc822a37cc" providerId="ADAL" clId="{F1ED2504-8E2D-4356-8929-A371DC229B5D}" dt="2018-09-19T08:13:45.273" v="904" actId="1035"/>
          <ac:spMkLst>
            <pc:docMk/>
            <pc:sldMk cId="807893955" sldId="399"/>
            <ac:spMk id="23" creationId="{6E242E62-9D0D-4EDF-8EAD-3743AAF7CF56}"/>
          </ac:spMkLst>
        </pc:spChg>
        <pc:spChg chg="add del mod">
          <ac:chgData name="Siàn Stebbings" userId="e14ea2a2-07d0-4302-97b9-16dc822a37cc" providerId="ADAL" clId="{F1ED2504-8E2D-4356-8929-A371DC229B5D}" dt="2018-09-19T08:14:37.689" v="918"/>
          <ac:spMkLst>
            <pc:docMk/>
            <pc:sldMk cId="807893955" sldId="399"/>
            <ac:spMk id="24" creationId="{A292C48D-A216-4E1A-976D-D584CC136D71}"/>
          </ac:spMkLst>
        </pc:spChg>
        <pc:graphicFrameChg chg="mod">
          <ac:chgData name="Siàn Stebbings" userId="e14ea2a2-07d0-4302-97b9-16dc822a37cc" providerId="ADAL" clId="{F1ED2504-8E2D-4356-8929-A371DC229B5D}" dt="2018-09-19T08:12:12.034" v="848" actId="552"/>
          <ac:graphicFrameMkLst>
            <pc:docMk/>
            <pc:sldMk cId="807893955" sldId="399"/>
            <ac:graphicFrameMk id="11" creationId="{34E792C8-8E2F-42B4-80FC-375B38AD2D1F}"/>
          </ac:graphicFrameMkLst>
        </pc:graphicFrameChg>
      </pc:sldChg>
    </pc:docChg>
  </pc:docChgLst>
  <pc:docChgLst>
    <pc:chgData name="Lee Peckover" userId="5895743b-be28-4676-8a25-8aee7e374520" providerId="ADAL" clId="{82A19E03-64D7-4B53-8A9B-677FA65A7DF7}"/>
    <pc:docChg chg="modSld">
      <pc:chgData name="Lee Peckover" userId="5895743b-be28-4676-8a25-8aee7e374520" providerId="ADAL" clId="{82A19E03-64D7-4B53-8A9B-677FA65A7DF7}" dt="2018-09-19T08:32:33.944" v="25" actId="207"/>
      <pc:docMkLst>
        <pc:docMk/>
      </pc:docMkLst>
      <pc:sldChg chg="modSp">
        <pc:chgData name="Lee Peckover" userId="5895743b-be28-4676-8a25-8aee7e374520" providerId="ADAL" clId="{82A19E03-64D7-4B53-8A9B-677FA65A7DF7}" dt="2018-09-19T08:30:14.425" v="0" actId="207"/>
        <pc:sldMkLst>
          <pc:docMk/>
          <pc:sldMk cId="273723392" sldId="308"/>
        </pc:sldMkLst>
        <pc:spChg chg="mod">
          <ac:chgData name="Lee Peckover" userId="5895743b-be28-4676-8a25-8aee7e374520" providerId="ADAL" clId="{82A19E03-64D7-4B53-8A9B-677FA65A7DF7}" dt="2018-09-19T08:30:14.425" v="0" actId="207"/>
          <ac:spMkLst>
            <pc:docMk/>
            <pc:sldMk cId="273723392" sldId="308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A19E03-64D7-4B53-8A9B-677FA65A7DF7}" dt="2018-09-19T08:30:18.863" v="1" actId="207"/>
        <pc:sldMkLst>
          <pc:docMk/>
          <pc:sldMk cId="3326207656" sldId="362"/>
        </pc:sldMkLst>
        <pc:spChg chg="mod">
          <ac:chgData name="Lee Peckover" userId="5895743b-be28-4676-8a25-8aee7e374520" providerId="ADAL" clId="{82A19E03-64D7-4B53-8A9B-677FA65A7DF7}" dt="2018-09-19T08:30:18.863" v="1" actId="207"/>
          <ac:spMkLst>
            <pc:docMk/>
            <pc:sldMk cId="3326207656" sldId="362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A19E03-64D7-4B53-8A9B-677FA65A7DF7}" dt="2018-09-19T08:30:22.848" v="2" actId="207"/>
        <pc:sldMkLst>
          <pc:docMk/>
          <pc:sldMk cId="152786384" sldId="363"/>
        </pc:sldMkLst>
        <pc:spChg chg="mod">
          <ac:chgData name="Lee Peckover" userId="5895743b-be28-4676-8a25-8aee7e374520" providerId="ADAL" clId="{82A19E03-64D7-4B53-8A9B-677FA65A7DF7}" dt="2018-09-19T08:30:22.848" v="2" actId="207"/>
          <ac:spMkLst>
            <pc:docMk/>
            <pc:sldMk cId="152786384" sldId="363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A19E03-64D7-4B53-8A9B-677FA65A7DF7}" dt="2018-09-19T08:30:27.992" v="3" actId="207"/>
        <pc:sldMkLst>
          <pc:docMk/>
          <pc:sldMk cId="1319452269" sldId="364"/>
        </pc:sldMkLst>
        <pc:spChg chg="mod">
          <ac:chgData name="Lee Peckover" userId="5895743b-be28-4676-8a25-8aee7e374520" providerId="ADAL" clId="{82A19E03-64D7-4B53-8A9B-677FA65A7DF7}" dt="2018-09-19T08:30:27.992" v="3" actId="207"/>
          <ac:spMkLst>
            <pc:docMk/>
            <pc:sldMk cId="1319452269" sldId="364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A19E03-64D7-4B53-8A9B-677FA65A7DF7}" dt="2018-09-19T08:30:32.614" v="4" actId="207"/>
        <pc:sldMkLst>
          <pc:docMk/>
          <pc:sldMk cId="2909905392" sldId="367"/>
        </pc:sldMkLst>
        <pc:spChg chg="mod">
          <ac:chgData name="Lee Peckover" userId="5895743b-be28-4676-8a25-8aee7e374520" providerId="ADAL" clId="{82A19E03-64D7-4B53-8A9B-677FA65A7DF7}" dt="2018-09-19T08:30:32.614" v="4" actId="207"/>
          <ac:spMkLst>
            <pc:docMk/>
            <pc:sldMk cId="2909905392" sldId="367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A19E03-64D7-4B53-8A9B-677FA65A7DF7}" dt="2018-09-19T08:30:43.019" v="6" actId="207"/>
        <pc:sldMkLst>
          <pc:docMk/>
          <pc:sldMk cId="2105602165" sldId="368"/>
        </pc:sldMkLst>
        <pc:spChg chg="mod">
          <ac:chgData name="Lee Peckover" userId="5895743b-be28-4676-8a25-8aee7e374520" providerId="ADAL" clId="{82A19E03-64D7-4B53-8A9B-677FA65A7DF7}" dt="2018-09-19T08:30:43.019" v="6" actId="207"/>
          <ac:spMkLst>
            <pc:docMk/>
            <pc:sldMk cId="2105602165" sldId="368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A19E03-64D7-4B53-8A9B-677FA65A7DF7}" dt="2018-09-19T08:30:37.491" v="5" actId="207"/>
        <pc:sldMkLst>
          <pc:docMk/>
          <pc:sldMk cId="4063856425" sldId="371"/>
        </pc:sldMkLst>
        <pc:spChg chg="mod">
          <ac:chgData name="Lee Peckover" userId="5895743b-be28-4676-8a25-8aee7e374520" providerId="ADAL" clId="{82A19E03-64D7-4B53-8A9B-677FA65A7DF7}" dt="2018-09-19T08:30:37.491" v="5" actId="207"/>
          <ac:spMkLst>
            <pc:docMk/>
            <pc:sldMk cId="4063856425" sldId="371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A19E03-64D7-4B53-8A9B-677FA65A7DF7}" dt="2018-09-19T08:30:53.247" v="8" actId="207"/>
        <pc:sldMkLst>
          <pc:docMk/>
          <pc:sldMk cId="2777096229" sldId="372"/>
        </pc:sldMkLst>
        <pc:spChg chg="mod">
          <ac:chgData name="Lee Peckover" userId="5895743b-be28-4676-8a25-8aee7e374520" providerId="ADAL" clId="{82A19E03-64D7-4B53-8A9B-677FA65A7DF7}" dt="2018-09-19T08:30:53.247" v="8" actId="207"/>
          <ac:spMkLst>
            <pc:docMk/>
            <pc:sldMk cId="2777096229" sldId="372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A19E03-64D7-4B53-8A9B-677FA65A7DF7}" dt="2018-09-19T08:31:32.754" v="13" actId="207"/>
        <pc:sldMkLst>
          <pc:docMk/>
          <pc:sldMk cId="269876516" sldId="373"/>
        </pc:sldMkLst>
        <pc:spChg chg="mod">
          <ac:chgData name="Lee Peckover" userId="5895743b-be28-4676-8a25-8aee7e374520" providerId="ADAL" clId="{82A19E03-64D7-4B53-8A9B-677FA65A7DF7}" dt="2018-09-19T08:31:32.754" v="13" actId="207"/>
          <ac:spMkLst>
            <pc:docMk/>
            <pc:sldMk cId="269876516" sldId="373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A19E03-64D7-4B53-8A9B-677FA65A7DF7}" dt="2018-09-19T08:31:04.926" v="9" actId="207"/>
        <pc:sldMkLst>
          <pc:docMk/>
          <pc:sldMk cId="2611625196" sldId="374"/>
        </pc:sldMkLst>
        <pc:spChg chg="mod">
          <ac:chgData name="Lee Peckover" userId="5895743b-be28-4676-8a25-8aee7e374520" providerId="ADAL" clId="{82A19E03-64D7-4B53-8A9B-677FA65A7DF7}" dt="2018-09-19T08:31:04.926" v="9" actId="207"/>
          <ac:spMkLst>
            <pc:docMk/>
            <pc:sldMk cId="2611625196" sldId="374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A19E03-64D7-4B53-8A9B-677FA65A7DF7}" dt="2018-09-19T08:31:09.822" v="10" actId="207"/>
        <pc:sldMkLst>
          <pc:docMk/>
          <pc:sldMk cId="612345758" sldId="375"/>
        </pc:sldMkLst>
        <pc:spChg chg="mod">
          <ac:chgData name="Lee Peckover" userId="5895743b-be28-4676-8a25-8aee7e374520" providerId="ADAL" clId="{82A19E03-64D7-4B53-8A9B-677FA65A7DF7}" dt="2018-09-19T08:31:09.822" v="10" actId="207"/>
          <ac:spMkLst>
            <pc:docMk/>
            <pc:sldMk cId="612345758" sldId="375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A19E03-64D7-4B53-8A9B-677FA65A7DF7}" dt="2018-09-19T08:31:20.360" v="12" actId="207"/>
        <pc:sldMkLst>
          <pc:docMk/>
          <pc:sldMk cId="3215736893" sldId="376"/>
        </pc:sldMkLst>
        <pc:spChg chg="mod">
          <ac:chgData name="Lee Peckover" userId="5895743b-be28-4676-8a25-8aee7e374520" providerId="ADAL" clId="{82A19E03-64D7-4B53-8A9B-677FA65A7DF7}" dt="2018-09-19T08:31:20.360" v="12" actId="207"/>
          <ac:spMkLst>
            <pc:docMk/>
            <pc:sldMk cId="3215736893" sldId="376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A19E03-64D7-4B53-8A9B-677FA65A7DF7}" dt="2018-09-19T08:31:45.884" v="16" actId="207"/>
        <pc:sldMkLst>
          <pc:docMk/>
          <pc:sldMk cId="2910551884" sldId="381"/>
        </pc:sldMkLst>
        <pc:spChg chg="mod">
          <ac:chgData name="Lee Peckover" userId="5895743b-be28-4676-8a25-8aee7e374520" providerId="ADAL" clId="{82A19E03-64D7-4B53-8A9B-677FA65A7DF7}" dt="2018-09-19T08:31:45.884" v="16" actId="207"/>
          <ac:spMkLst>
            <pc:docMk/>
            <pc:sldMk cId="2910551884" sldId="381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A19E03-64D7-4B53-8A9B-677FA65A7DF7}" dt="2018-09-19T08:31:41.931" v="15" actId="207"/>
        <pc:sldMkLst>
          <pc:docMk/>
          <pc:sldMk cId="2775578121" sldId="383"/>
        </pc:sldMkLst>
        <pc:spChg chg="mod">
          <ac:chgData name="Lee Peckover" userId="5895743b-be28-4676-8a25-8aee7e374520" providerId="ADAL" clId="{82A19E03-64D7-4B53-8A9B-677FA65A7DF7}" dt="2018-09-19T08:31:41.931" v="15" actId="207"/>
          <ac:spMkLst>
            <pc:docMk/>
            <pc:sldMk cId="2775578121" sldId="383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A19E03-64D7-4B53-8A9B-677FA65A7DF7}" dt="2018-09-19T08:31:51.844" v="17" actId="207"/>
        <pc:sldMkLst>
          <pc:docMk/>
          <pc:sldMk cId="2984939875" sldId="386"/>
        </pc:sldMkLst>
        <pc:spChg chg="mod">
          <ac:chgData name="Lee Peckover" userId="5895743b-be28-4676-8a25-8aee7e374520" providerId="ADAL" clId="{82A19E03-64D7-4B53-8A9B-677FA65A7DF7}" dt="2018-09-19T08:31:51.844" v="17" actId="207"/>
          <ac:spMkLst>
            <pc:docMk/>
            <pc:sldMk cId="2984939875" sldId="386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A19E03-64D7-4B53-8A9B-677FA65A7DF7}" dt="2018-09-19T08:31:15.270" v="11" actId="207"/>
        <pc:sldMkLst>
          <pc:docMk/>
          <pc:sldMk cId="3161868816" sldId="388"/>
        </pc:sldMkLst>
        <pc:spChg chg="mod">
          <ac:chgData name="Lee Peckover" userId="5895743b-be28-4676-8a25-8aee7e374520" providerId="ADAL" clId="{82A19E03-64D7-4B53-8A9B-677FA65A7DF7}" dt="2018-09-19T08:31:15.270" v="11" actId="207"/>
          <ac:spMkLst>
            <pc:docMk/>
            <pc:sldMk cId="3161868816" sldId="388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A19E03-64D7-4B53-8A9B-677FA65A7DF7}" dt="2018-09-19T08:32:10.516" v="20" actId="207"/>
        <pc:sldMkLst>
          <pc:docMk/>
          <pc:sldMk cId="1524027769" sldId="391"/>
        </pc:sldMkLst>
        <pc:spChg chg="mod">
          <ac:chgData name="Lee Peckover" userId="5895743b-be28-4676-8a25-8aee7e374520" providerId="ADAL" clId="{82A19E03-64D7-4B53-8A9B-677FA65A7DF7}" dt="2018-09-19T08:32:10.516" v="20" actId="207"/>
          <ac:spMkLst>
            <pc:docMk/>
            <pc:sldMk cId="1524027769" sldId="391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A19E03-64D7-4B53-8A9B-677FA65A7DF7}" dt="2018-09-19T08:32:04.239" v="19" actId="207"/>
        <pc:sldMkLst>
          <pc:docMk/>
          <pc:sldMk cId="1905964523" sldId="392"/>
        </pc:sldMkLst>
        <pc:spChg chg="mod">
          <ac:chgData name="Lee Peckover" userId="5895743b-be28-4676-8a25-8aee7e374520" providerId="ADAL" clId="{82A19E03-64D7-4B53-8A9B-677FA65A7DF7}" dt="2018-09-19T08:32:04.239" v="19" actId="207"/>
          <ac:spMkLst>
            <pc:docMk/>
            <pc:sldMk cId="1905964523" sldId="392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A19E03-64D7-4B53-8A9B-677FA65A7DF7}" dt="2018-09-19T08:32:15.188" v="21" actId="207"/>
        <pc:sldMkLst>
          <pc:docMk/>
          <pc:sldMk cId="3273538985" sldId="393"/>
        </pc:sldMkLst>
        <pc:spChg chg="mod">
          <ac:chgData name="Lee Peckover" userId="5895743b-be28-4676-8a25-8aee7e374520" providerId="ADAL" clId="{82A19E03-64D7-4B53-8A9B-677FA65A7DF7}" dt="2018-09-19T08:32:15.188" v="21" actId="207"/>
          <ac:spMkLst>
            <pc:docMk/>
            <pc:sldMk cId="3273538985" sldId="393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A19E03-64D7-4B53-8A9B-677FA65A7DF7}" dt="2018-09-19T08:32:19.864" v="22" actId="207"/>
        <pc:sldMkLst>
          <pc:docMk/>
          <pc:sldMk cId="655273520" sldId="394"/>
        </pc:sldMkLst>
        <pc:spChg chg="mod">
          <ac:chgData name="Lee Peckover" userId="5895743b-be28-4676-8a25-8aee7e374520" providerId="ADAL" clId="{82A19E03-64D7-4B53-8A9B-677FA65A7DF7}" dt="2018-09-19T08:32:19.864" v="22" actId="207"/>
          <ac:spMkLst>
            <pc:docMk/>
            <pc:sldMk cId="655273520" sldId="394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A19E03-64D7-4B53-8A9B-677FA65A7DF7}" dt="2018-09-19T08:32:24.223" v="23" actId="207"/>
        <pc:sldMkLst>
          <pc:docMk/>
          <pc:sldMk cId="156864627" sldId="395"/>
        </pc:sldMkLst>
        <pc:spChg chg="mod">
          <ac:chgData name="Lee Peckover" userId="5895743b-be28-4676-8a25-8aee7e374520" providerId="ADAL" clId="{82A19E03-64D7-4B53-8A9B-677FA65A7DF7}" dt="2018-09-19T08:32:24.223" v="23" actId="207"/>
          <ac:spMkLst>
            <pc:docMk/>
            <pc:sldMk cId="156864627" sldId="395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A19E03-64D7-4B53-8A9B-677FA65A7DF7}" dt="2018-09-19T08:32:29.028" v="24" actId="207"/>
        <pc:sldMkLst>
          <pc:docMk/>
          <pc:sldMk cId="1337934763" sldId="396"/>
        </pc:sldMkLst>
        <pc:spChg chg="mod">
          <ac:chgData name="Lee Peckover" userId="5895743b-be28-4676-8a25-8aee7e374520" providerId="ADAL" clId="{82A19E03-64D7-4B53-8A9B-677FA65A7DF7}" dt="2018-09-19T08:32:29.028" v="24" actId="207"/>
          <ac:spMkLst>
            <pc:docMk/>
            <pc:sldMk cId="1337934763" sldId="396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A19E03-64D7-4B53-8A9B-677FA65A7DF7}" dt="2018-09-19T08:32:33.944" v="25" actId="207"/>
        <pc:sldMkLst>
          <pc:docMk/>
          <pc:sldMk cId="4238703351" sldId="397"/>
        </pc:sldMkLst>
        <pc:spChg chg="mod">
          <ac:chgData name="Lee Peckover" userId="5895743b-be28-4676-8a25-8aee7e374520" providerId="ADAL" clId="{82A19E03-64D7-4B53-8A9B-677FA65A7DF7}" dt="2018-09-19T08:32:33.944" v="25" actId="207"/>
          <ac:spMkLst>
            <pc:docMk/>
            <pc:sldMk cId="4238703351" sldId="397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A19E03-64D7-4B53-8A9B-677FA65A7DF7}" dt="2018-09-19T08:31:37.385" v="14" actId="207"/>
        <pc:sldMkLst>
          <pc:docMk/>
          <pc:sldMk cId="3340291847" sldId="398"/>
        </pc:sldMkLst>
        <pc:spChg chg="mod">
          <ac:chgData name="Lee Peckover" userId="5895743b-be28-4676-8a25-8aee7e374520" providerId="ADAL" clId="{82A19E03-64D7-4B53-8A9B-677FA65A7DF7}" dt="2018-09-19T08:31:37.385" v="14" actId="207"/>
          <ac:spMkLst>
            <pc:docMk/>
            <pc:sldMk cId="3340291847" sldId="398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A19E03-64D7-4B53-8A9B-677FA65A7DF7}" dt="2018-09-19T08:31:56.520" v="18" actId="207"/>
        <pc:sldMkLst>
          <pc:docMk/>
          <pc:sldMk cId="807893955" sldId="399"/>
        </pc:sldMkLst>
        <pc:spChg chg="mod">
          <ac:chgData name="Lee Peckover" userId="5895743b-be28-4676-8a25-8aee7e374520" providerId="ADAL" clId="{82A19E03-64D7-4B53-8A9B-677FA65A7DF7}" dt="2018-09-19T08:31:56.520" v="18" actId="207"/>
          <ac:spMkLst>
            <pc:docMk/>
            <pc:sldMk cId="807893955" sldId="399"/>
            <ac:spMk id="19" creationId="{5252A847-DE45-4FA3-A1F8-EEBEB845FF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classroomsecrets.co.uk/introduction-number-lines-teaching-powerpoin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lassroomsecrets.co.uk/search/?fwp_topic=white-rose" TargetMode="External"/><Relationship Id="rId5" Type="http://schemas.openxmlformats.org/officeDocument/2006/relationships/hyperlink" Target="https://classroomsecrets.co.uk/content-domain-filter/?fwp_contentdomain=4n4a" TargetMode="External"/><Relationship Id="rId4" Type="http://schemas.openxmlformats.org/officeDocument/2006/relationships/hyperlink" Target="https://classroomsecrets.co.uk/content-domain-filter/?fwp_contentdomain=3n4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u="sng" dirty="0">
                <a:solidFill>
                  <a:srgbClr val="E7E6E6">
                    <a:lumMod val="50000"/>
                  </a:srgb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lvl="0" algn="ctr"/>
            <a:endParaRPr lang="en-GB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  <a:p>
            <a:pPr lvl="0" defTabSz="457200">
              <a:defRPr/>
            </a:pPr>
            <a:r>
              <a:rPr lang="en-GB" dirty="0">
                <a:solidFill>
                  <a:prstClr val="black"/>
                </a:solidFill>
                <a:latin typeface="SassoonCRInfantMedium" panose="02000603020000020003" pitchFamily="2" charset="0"/>
              </a:rPr>
              <a:t>About This Resource:</a:t>
            </a:r>
          </a:p>
          <a:p>
            <a:pPr lvl="0" defTabSz="457200">
              <a:defRPr/>
            </a:pPr>
            <a:endParaRPr lang="en-GB" sz="1400" dirty="0">
              <a:solidFill>
                <a:prstClr val="black"/>
              </a:solidFill>
              <a:latin typeface="SassoonCRInfantMedium" panose="02000603020000020003" pitchFamily="2" charset="0"/>
            </a:endParaRPr>
          </a:p>
          <a:p>
            <a:pPr lvl="0" defTabSz="457200">
              <a:defRPr/>
            </a:pPr>
            <a:r>
              <a:rPr lang="en-GB" sz="1400" dirty="0">
                <a:solidFill>
                  <a:prstClr val="black"/>
                </a:solidFill>
                <a:latin typeface="SassoonCRInfantMedium" panose="02000603020000020003" pitchFamily="2" charset="0"/>
              </a:rPr>
              <a:t>This PowerPoint has been designed to support your teaching of number lines. It includes a variety of question types to introduce your pupils to the concept of number lines. You can choose to work through all examples provided or a selection of them depending on the needs of your class.</a:t>
            </a:r>
          </a:p>
          <a:p>
            <a:pPr lvl="0" defTabSz="457200">
              <a:defRPr/>
            </a:pPr>
            <a:endParaRPr lang="en-GB" sz="1400" dirty="0">
              <a:solidFill>
                <a:prstClr val="black"/>
              </a:solidFill>
              <a:latin typeface="SassoonCRInfantMedium" panose="02000603020000020003" pitchFamily="2" charset="0"/>
            </a:endParaRPr>
          </a:p>
          <a:p>
            <a:pPr lvl="0" defTabSz="457200">
              <a:defRPr/>
            </a:pPr>
            <a:endParaRPr lang="en-GB" sz="1400" dirty="0">
              <a:solidFill>
                <a:prstClr val="black"/>
              </a:solidFill>
              <a:latin typeface="SassoonCRInfantMedium" panose="02000603020000020003" pitchFamily="2" charset="0"/>
            </a:endParaRPr>
          </a:p>
          <a:p>
            <a:pPr lvl="0" defTabSz="457200">
              <a:defRPr/>
            </a:pPr>
            <a:r>
              <a:rPr lang="en-GB" dirty="0">
                <a:solidFill>
                  <a:prstClr val="black"/>
                </a:solidFill>
                <a:latin typeface="SassoonCRInfantMedium" panose="02000603020000020003" pitchFamily="2" charset="0"/>
              </a:rPr>
              <a:t>National Curriculum Objectives:</a:t>
            </a:r>
            <a:endParaRPr lang="en-GB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  <a:p>
            <a:pPr lvl="0" fontAlgn="base">
              <a:defRPr/>
            </a:pPr>
            <a:endParaRPr lang="en-GB" sz="1400" dirty="0">
              <a:solidFill>
                <a:prstClr val="black"/>
              </a:solidFill>
              <a:latin typeface="SassoonCRInfantMedium" panose="02000603020000020003" pitchFamily="2" charset="0"/>
            </a:endParaRPr>
          </a:p>
          <a:p>
            <a:pPr lvl="0">
              <a:defRPr/>
            </a:pPr>
            <a:r>
              <a:rPr lang="en-US" sz="1400" dirty="0">
                <a:solidFill>
                  <a:schemeClr val="tx1"/>
                </a:solidFill>
                <a:latin typeface="SassoonCRInfantMedium" panose="02000603020000020003" pitchFamily="2" charset="0"/>
              </a:rPr>
              <a:t>Mathematics Year 3: (3N4) </a:t>
            </a:r>
            <a:r>
              <a:rPr lang="en-US" sz="1400" dirty="0">
                <a:latin typeface="SassoonCRInfantMedium" panose="02000603020000020003" pitchFamily="2" charset="0"/>
                <a:hlinkClick r:id="rId4"/>
              </a:rPr>
              <a:t>Identify, represent and estimate numbers using different representations</a:t>
            </a:r>
            <a:br>
              <a:rPr lang="en-GB" sz="1400" u="sng" dirty="0">
                <a:solidFill>
                  <a:prstClr val="black"/>
                </a:solidFill>
                <a:latin typeface="SassoonCRInfantMedium" panose="02000603020000020003" pitchFamily="2" charset="0"/>
              </a:rPr>
            </a:br>
            <a:r>
              <a:rPr lang="en-US" sz="1400" dirty="0">
                <a:solidFill>
                  <a:schemeClr val="tx1"/>
                </a:solidFill>
                <a:latin typeface="SassoonCRInfantMedium" panose="02000603020000020003" pitchFamily="2" charset="0"/>
              </a:rPr>
              <a:t>Mathematics Year 4: (4N4a) </a:t>
            </a:r>
            <a:r>
              <a:rPr lang="en-US" sz="1400" dirty="0">
                <a:latin typeface="SassoonCRInfantMedium" panose="02000603020000020003" pitchFamily="2" charset="0"/>
                <a:hlinkClick r:id="rId5"/>
              </a:rPr>
              <a:t>Identify, represent and estimate numbers using different representations</a:t>
            </a:r>
            <a:endParaRPr lang="en-GB" sz="1400" u="sng" dirty="0">
              <a:solidFill>
                <a:prstClr val="black"/>
              </a:solidFill>
              <a:latin typeface="SassoonCRInfantMedium" panose="02000603020000020003" pitchFamily="2" charset="0"/>
            </a:endParaRPr>
          </a:p>
          <a:p>
            <a:pPr lvl="0" defTabSz="457200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lang="en-GB" sz="1400" u="sng" dirty="0">
              <a:solidFill>
                <a:prstClr val="black"/>
              </a:solidFill>
              <a:latin typeface="SassoonCRInfantMedium" panose="02000603020000020003" pitchFamily="2" charset="0"/>
            </a:endParaRPr>
          </a:p>
          <a:p>
            <a:pPr lvl="0" defTabSz="457200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lang="en-GB" sz="1400" u="sng" dirty="0">
              <a:solidFill>
                <a:prstClr val="black"/>
              </a:solidFill>
              <a:latin typeface="SassoonCRInfantMedium" panose="02000603020000020003" pitchFamily="2" charset="0"/>
            </a:endParaRPr>
          </a:p>
          <a:p>
            <a:pPr>
              <a:defRPr/>
            </a:pPr>
            <a:r>
              <a:rPr lang="en-GB" dirty="0">
                <a:solidFill>
                  <a:prstClr val="black"/>
                </a:solidFill>
                <a:latin typeface="SassoonCRInfantMedium" panose="02000603020000020003" pitchFamily="2" charset="0"/>
                <a:hlinkClick r:id="rId6"/>
              </a:rPr>
              <a:t>More resources</a:t>
            </a:r>
            <a:r>
              <a:rPr lang="en-GB" dirty="0">
                <a:solidFill>
                  <a:prstClr val="black"/>
                </a:solidFill>
                <a:latin typeface="SassoonCRInfantMedium" panose="02000603020000020003" pitchFamily="2" charset="0"/>
              </a:rPr>
              <a:t> which follow the same small steps as White Rose.</a:t>
            </a:r>
          </a:p>
          <a:p>
            <a:pPr lvl="0" defTabSz="457200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lang="en-GB" sz="1400" dirty="0">
              <a:solidFill>
                <a:prstClr val="black"/>
              </a:solidFill>
              <a:latin typeface="SassoonCRInfantMedium" panose="02000603020000020003" pitchFamily="2" charset="0"/>
            </a:endParaRPr>
          </a:p>
          <a:p>
            <a:pPr lvl="0" defTabSz="457200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lang="en-GB" sz="1400" dirty="0">
              <a:solidFill>
                <a:prstClr val="black"/>
              </a:solidFill>
              <a:latin typeface="SassoonCRInfantMedium" panose="02000603020000020003" pitchFamily="2" charset="0"/>
            </a:endParaRPr>
          </a:p>
          <a:p>
            <a:pPr lvl="0">
              <a:defRPr/>
            </a:pPr>
            <a:r>
              <a:rPr lang="en-GB" dirty="0">
                <a:solidFill>
                  <a:prstClr val="black"/>
                </a:solidFill>
                <a:latin typeface="SassoonCRInfantMedium" panose="02000603020000020003" pitchFamily="2" charset="0"/>
              </a:rPr>
              <a:t>Did you like this resource? Don’t forget to </a:t>
            </a:r>
            <a:r>
              <a:rPr lang="en-GB" dirty="0">
                <a:solidFill>
                  <a:prstClr val="black"/>
                </a:solidFill>
                <a:latin typeface="SassoonCRInfantMedium" panose="02000603020000020003" pitchFamily="2" charset="0"/>
                <a:hlinkClick r:id="rId7"/>
              </a:rPr>
              <a:t>review</a:t>
            </a:r>
            <a:r>
              <a:rPr lang="en-GB" dirty="0">
                <a:solidFill>
                  <a:prstClr val="black"/>
                </a:solidFill>
                <a:latin typeface="SassoonCRInfantMedium" panose="02000603020000020003" pitchFamily="2" charset="0"/>
              </a:rPr>
              <a:t> it on our website.</a:t>
            </a:r>
          </a:p>
        </p:txBody>
      </p:sp>
    </p:spTree>
    <p:extLst>
      <p:ext uri="{BB962C8B-B14F-4D97-AF65-F5344CB8AC3E}">
        <p14:creationId xmlns:p14="http://schemas.microsoft.com/office/powerpoint/2010/main" val="2637481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u="sng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What increments does this number line go up in?</a:t>
            </a:r>
            <a:b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</a:br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400" dirty="0">
                <a:solidFill>
                  <a:srgbClr val="FF0000"/>
                </a:solidFill>
                <a:latin typeface="SassoonCRInfantMedium" panose="02000603020000020003" pitchFamily="2" charset="0"/>
              </a:rPr>
              <a:t>This number line goes up in steps of 30. We can tell by working out the difference between 0 and 60, then halving it.</a:t>
            </a: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br>
              <a:rPr lang="en-GB" sz="2800" dirty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</a:br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Fill in the missing numbers on the number line.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C6BB4A2-8739-424F-82BE-8B1CB623A5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890012"/>
              </p:ext>
            </p:extLst>
          </p:nvPr>
        </p:nvGraphicFramePr>
        <p:xfrm>
          <a:off x="413842" y="3439400"/>
          <a:ext cx="8196156" cy="6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2052">
                  <a:extLst>
                    <a:ext uri="{9D8B030D-6E8A-4147-A177-3AD203B41FA5}">
                      <a16:colId xmlns:a16="http://schemas.microsoft.com/office/drawing/2014/main" val="42768310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4200475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3609814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50569307"/>
                    </a:ext>
                  </a:extLst>
                </a:gridCol>
                <a:gridCol w="1652052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2462495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695639802"/>
                    </a:ext>
                  </a:extLst>
                </a:gridCol>
                <a:gridCol w="1652052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120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0FF3CAB-1B6F-4529-87BA-05F16B425677}"/>
              </a:ext>
            </a:extLst>
          </p:cNvPr>
          <p:cNvGraphicFramePr>
            <a:graphicFrameLocks noGrp="1"/>
          </p:cNvGraphicFramePr>
          <p:nvPr/>
        </p:nvGraphicFramePr>
        <p:xfrm>
          <a:off x="1252164" y="2846515"/>
          <a:ext cx="6621836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5459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1655459">
                  <a:extLst>
                    <a:ext uri="{9D8B030D-6E8A-4147-A177-3AD203B41FA5}">
                      <a16:colId xmlns:a16="http://schemas.microsoft.com/office/drawing/2014/main" val="3443554989"/>
                    </a:ext>
                  </a:extLst>
                </a:gridCol>
                <a:gridCol w="1655459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1655459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sp>
        <p:nvSpPr>
          <p:cNvPr id="9" name="Arc 8">
            <a:extLst>
              <a:ext uri="{FF2B5EF4-FFF2-40B4-BE49-F238E27FC236}">
                <a16:creationId xmlns:a16="http://schemas.microsoft.com/office/drawing/2014/main" id="{A2C62068-8205-401D-B0F3-F083E1E4F480}"/>
              </a:ext>
            </a:extLst>
          </p:cNvPr>
          <p:cNvSpPr/>
          <p:nvPr/>
        </p:nvSpPr>
        <p:spPr>
          <a:xfrm flipV="1">
            <a:off x="1252164" y="3670700"/>
            <a:ext cx="3319836" cy="988428"/>
          </a:xfrm>
          <a:prstGeom prst="arc">
            <a:avLst>
              <a:gd name="adj1" fmla="val 10718179"/>
              <a:gd name="adj2" fmla="val 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61BD55-BDCF-4B4D-BE45-D7E0532B50B1}"/>
              </a:ext>
            </a:extLst>
          </p:cNvPr>
          <p:cNvSpPr txBox="1"/>
          <p:nvPr/>
        </p:nvSpPr>
        <p:spPr>
          <a:xfrm>
            <a:off x="2227149" y="4659224"/>
            <a:ext cx="1369867" cy="374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SassoonCRInfantMedium" panose="02000603020000020003" pitchFamily="2" charset="0"/>
              </a:rPr>
              <a:t>+ 60 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4D2D7AC9-79FC-4AD7-9F62-821B9D94AF6C}"/>
              </a:ext>
            </a:extLst>
          </p:cNvPr>
          <p:cNvSpPr/>
          <p:nvPr/>
        </p:nvSpPr>
        <p:spPr>
          <a:xfrm flipV="1">
            <a:off x="2921095" y="3877164"/>
            <a:ext cx="1641987" cy="575501"/>
          </a:xfrm>
          <a:prstGeom prst="arc">
            <a:avLst>
              <a:gd name="adj1" fmla="val 10718179"/>
              <a:gd name="adj2" fmla="val 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A741AB-57C6-4F99-B24E-442D6EA03AA0}"/>
              </a:ext>
            </a:extLst>
          </p:cNvPr>
          <p:cNvSpPr txBox="1"/>
          <p:nvPr/>
        </p:nvSpPr>
        <p:spPr>
          <a:xfrm>
            <a:off x="3294720" y="4073518"/>
            <a:ext cx="89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SassoonCRInfantMedium" panose="02000603020000020003" pitchFamily="2" charset="0"/>
              </a:rPr>
              <a:t>÷ 2</a:t>
            </a:r>
          </a:p>
        </p:txBody>
      </p:sp>
    </p:spTree>
    <p:extLst>
      <p:ext uri="{BB962C8B-B14F-4D97-AF65-F5344CB8AC3E}">
        <p14:creationId xmlns:p14="http://schemas.microsoft.com/office/powerpoint/2010/main" val="2777096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u="sng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Where would 35 be on this number line?</a:t>
            </a:r>
          </a:p>
          <a:p>
            <a:pPr marL="88900" algn="ctr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What multiples of 10 come before and after 35? </a:t>
            </a:r>
            <a:b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</a:br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D6051C3-D4AF-46E4-80A0-5897F796A6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115255"/>
              </p:ext>
            </p:extLst>
          </p:nvPr>
        </p:nvGraphicFramePr>
        <p:xfrm>
          <a:off x="413842" y="3604500"/>
          <a:ext cx="8158656" cy="6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9776">
                  <a:extLst>
                    <a:ext uri="{9D8B030D-6E8A-4147-A177-3AD203B41FA5}">
                      <a16:colId xmlns:a16="http://schemas.microsoft.com/office/drawing/2014/main" val="4276831013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442004758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DA640BA-FBE2-4C10-8B0B-6830B7EA0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288567"/>
              </p:ext>
            </p:extLst>
          </p:nvPr>
        </p:nvGraphicFramePr>
        <p:xfrm>
          <a:off x="1054100" y="3011615"/>
          <a:ext cx="69088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1760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3443554989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625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u="sng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Where would 35 be on this number line?</a:t>
            </a:r>
          </a:p>
          <a:p>
            <a:pPr marL="88900" algn="ctr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What multiples of 10 come before and after 35?</a:t>
            </a: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rgbClr val="FF0000"/>
                </a:solidFill>
                <a:latin typeface="SassoonCRInfantMedium" panose="02000603020000020003" pitchFamily="2" charset="0"/>
              </a:rPr>
              <a:t>35 is between the multiples 30 and 40.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244B587-6531-4DDB-AECE-F42517E6575E}"/>
              </a:ext>
            </a:extLst>
          </p:cNvPr>
          <p:cNvSpPr/>
          <p:nvPr/>
        </p:nvSpPr>
        <p:spPr>
          <a:xfrm>
            <a:off x="2870200" y="2353530"/>
            <a:ext cx="546100" cy="533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16E83C7-342B-40D1-A1DD-FC0FAB1F12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350449"/>
              </p:ext>
            </p:extLst>
          </p:nvPr>
        </p:nvGraphicFramePr>
        <p:xfrm>
          <a:off x="413842" y="3604500"/>
          <a:ext cx="8158656" cy="6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9776">
                  <a:extLst>
                    <a:ext uri="{9D8B030D-6E8A-4147-A177-3AD203B41FA5}">
                      <a16:colId xmlns:a16="http://schemas.microsoft.com/office/drawing/2014/main" val="4276831013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442004758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53219772-16CC-4EB3-A595-46BD870DBF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927743"/>
              </p:ext>
            </p:extLst>
          </p:nvPr>
        </p:nvGraphicFramePr>
        <p:xfrm>
          <a:off x="1054100" y="3011615"/>
          <a:ext cx="69088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1760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3443554989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457965E-AB32-4EDA-A8A9-48982329650A}"/>
              </a:ext>
            </a:extLst>
          </p:cNvPr>
          <p:cNvSpPr txBox="1"/>
          <p:nvPr/>
        </p:nvSpPr>
        <p:spPr>
          <a:xfrm>
            <a:off x="2909805" y="1945514"/>
            <a:ext cx="466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SassoonCRInfantMedium" panose="02000603020000020003" pitchFamily="2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612345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u="sng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Where would 25 be on this number line?</a:t>
            </a:r>
          </a:p>
          <a:p>
            <a:pPr marL="88900" algn="ctr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What multiples of 10 come before and after 25?</a:t>
            </a: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FF173A6-F8FF-4F72-AA1A-5E0AAA78DD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10801"/>
              </p:ext>
            </p:extLst>
          </p:nvPr>
        </p:nvGraphicFramePr>
        <p:xfrm>
          <a:off x="413842" y="3604500"/>
          <a:ext cx="8170453" cy="6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9776">
                  <a:extLst>
                    <a:ext uri="{9D8B030D-6E8A-4147-A177-3AD203B41FA5}">
                      <a16:colId xmlns:a16="http://schemas.microsoft.com/office/drawing/2014/main" val="4276831013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442004758"/>
                    </a:ext>
                  </a:extLst>
                </a:gridCol>
                <a:gridCol w="1249920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232229">
                  <a:extLst>
                    <a:ext uri="{9D8B030D-6E8A-4147-A177-3AD203B41FA5}">
                      <a16:colId xmlns:a16="http://schemas.microsoft.com/office/drawing/2014/main" val="2074649799"/>
                    </a:ext>
                  </a:extLst>
                </a:gridCol>
                <a:gridCol w="1249200">
                  <a:extLst>
                    <a:ext uri="{9D8B030D-6E8A-4147-A177-3AD203B41FA5}">
                      <a16:colId xmlns:a16="http://schemas.microsoft.com/office/drawing/2014/main" val="3492690989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ysClr val="windowText" lastClr="000000"/>
                          </a:solidFill>
                          <a:latin typeface="SassoonCRInfantMedium" panose="02000603020000020003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ysClr val="windowText" lastClr="000000"/>
                          </a:solidFill>
                          <a:latin typeface="SassoonCRInfantMedium" panose="02000603020000020003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ysClr val="windowText" lastClr="00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ysClr val="windowText" lastClr="000000"/>
                          </a:solidFill>
                          <a:latin typeface="SassoonCRInfantMedium" panose="02000603020000020003" pitchFamily="2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ysClr val="windowText" lastClr="000000"/>
                          </a:solidFill>
                          <a:latin typeface="SassoonCRInfantMedium" panose="02000603020000020003" pitchFamily="2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560F436-1A2D-488B-8449-A86C0225E415}"/>
              </a:ext>
            </a:extLst>
          </p:cNvPr>
          <p:cNvGraphicFramePr>
            <a:graphicFrameLocks noGrp="1"/>
          </p:cNvGraphicFramePr>
          <p:nvPr/>
        </p:nvGraphicFramePr>
        <p:xfrm>
          <a:off x="1054100" y="3011615"/>
          <a:ext cx="69088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1760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3443554989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868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u="sng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What multiples of 10 come before and after 25? </a:t>
            </a:r>
            <a:b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</a:br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Where would 25 be on this number line?</a:t>
            </a: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rgbClr val="FF0000"/>
                </a:solidFill>
                <a:latin typeface="SassoonCRInfantMedium" panose="02000603020000020003" pitchFamily="2" charset="0"/>
              </a:rPr>
              <a:t>25 is between 20 and 30.</a:t>
            </a:r>
            <a:br>
              <a:rPr lang="en-GB" sz="2800" dirty="0">
                <a:solidFill>
                  <a:srgbClr val="FF0000"/>
                </a:solidFill>
                <a:latin typeface="SassoonCRInfantMedium" panose="02000603020000020003" pitchFamily="2" charset="0"/>
              </a:rPr>
            </a:br>
            <a:br>
              <a:rPr lang="en-GB" sz="2800" dirty="0">
                <a:solidFill>
                  <a:srgbClr val="FF0000"/>
                </a:solidFill>
                <a:latin typeface="SassoonCRInfantMedium" panose="02000603020000020003" pitchFamily="2" charset="0"/>
              </a:rPr>
            </a:br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E7597DE-A16E-4BB7-B950-C526A68AB5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292656"/>
              </p:ext>
            </p:extLst>
          </p:nvPr>
        </p:nvGraphicFramePr>
        <p:xfrm>
          <a:off x="1054100" y="3011615"/>
          <a:ext cx="69088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1760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3443554989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D48DFF29-F190-491A-A553-2467EA765A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535918"/>
              </p:ext>
            </p:extLst>
          </p:nvPr>
        </p:nvGraphicFramePr>
        <p:xfrm>
          <a:off x="413842" y="3604500"/>
          <a:ext cx="8170453" cy="6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9776">
                  <a:extLst>
                    <a:ext uri="{9D8B030D-6E8A-4147-A177-3AD203B41FA5}">
                      <a16:colId xmlns:a16="http://schemas.microsoft.com/office/drawing/2014/main" val="4276831013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442004758"/>
                    </a:ext>
                  </a:extLst>
                </a:gridCol>
                <a:gridCol w="1249920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232229">
                  <a:extLst>
                    <a:ext uri="{9D8B030D-6E8A-4147-A177-3AD203B41FA5}">
                      <a16:colId xmlns:a16="http://schemas.microsoft.com/office/drawing/2014/main" val="2074649799"/>
                    </a:ext>
                  </a:extLst>
                </a:gridCol>
                <a:gridCol w="1249200">
                  <a:extLst>
                    <a:ext uri="{9D8B030D-6E8A-4147-A177-3AD203B41FA5}">
                      <a16:colId xmlns:a16="http://schemas.microsoft.com/office/drawing/2014/main" val="3492690989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ysClr val="windowText" lastClr="000000"/>
                          </a:solidFill>
                          <a:latin typeface="SassoonCRInfantMedium" panose="02000603020000020003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ysClr val="windowText" lastClr="00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ysClr val="windowText" lastClr="000000"/>
                          </a:solidFill>
                          <a:latin typeface="SassoonCRInfantMedium" panose="02000603020000020003" pitchFamily="2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sp>
        <p:nvSpPr>
          <p:cNvPr id="21" name="Arrow: Down 20">
            <a:extLst>
              <a:ext uri="{FF2B5EF4-FFF2-40B4-BE49-F238E27FC236}">
                <a16:creationId xmlns:a16="http://schemas.microsoft.com/office/drawing/2014/main" id="{16739DF3-6F48-453C-BB98-944A14BC395C}"/>
              </a:ext>
            </a:extLst>
          </p:cNvPr>
          <p:cNvSpPr/>
          <p:nvPr/>
        </p:nvSpPr>
        <p:spPr>
          <a:xfrm>
            <a:off x="4235450" y="2353530"/>
            <a:ext cx="546100" cy="533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1C83DB0-D480-4D00-BACE-C6440C80142D}"/>
              </a:ext>
            </a:extLst>
          </p:cNvPr>
          <p:cNvSpPr txBox="1"/>
          <p:nvPr/>
        </p:nvSpPr>
        <p:spPr>
          <a:xfrm>
            <a:off x="4275055" y="1945514"/>
            <a:ext cx="466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SassoonCRInfantMedium" panose="02000603020000020003" pitchFamily="2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215736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u="sng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Are there any other numbers 25 is halfway between on this number line?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20EAE65-4EE4-468E-B5A8-027189CA17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434168"/>
              </p:ext>
            </p:extLst>
          </p:nvPr>
        </p:nvGraphicFramePr>
        <p:xfrm>
          <a:off x="1054100" y="3011615"/>
          <a:ext cx="69088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1760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3443554989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4501C73-644C-4F17-92D4-D28ECA9A87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348629"/>
              </p:ext>
            </p:extLst>
          </p:nvPr>
        </p:nvGraphicFramePr>
        <p:xfrm>
          <a:off x="413842" y="3604500"/>
          <a:ext cx="8170453" cy="6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9776">
                  <a:extLst>
                    <a:ext uri="{9D8B030D-6E8A-4147-A177-3AD203B41FA5}">
                      <a16:colId xmlns:a16="http://schemas.microsoft.com/office/drawing/2014/main" val="4276831013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442004758"/>
                    </a:ext>
                  </a:extLst>
                </a:gridCol>
                <a:gridCol w="1249920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232229">
                  <a:extLst>
                    <a:ext uri="{9D8B030D-6E8A-4147-A177-3AD203B41FA5}">
                      <a16:colId xmlns:a16="http://schemas.microsoft.com/office/drawing/2014/main" val="2074649799"/>
                    </a:ext>
                  </a:extLst>
                </a:gridCol>
                <a:gridCol w="1249200">
                  <a:extLst>
                    <a:ext uri="{9D8B030D-6E8A-4147-A177-3AD203B41FA5}">
                      <a16:colId xmlns:a16="http://schemas.microsoft.com/office/drawing/2014/main" val="3492690989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ysClr val="windowText" lastClr="000000"/>
                          </a:solidFill>
                          <a:latin typeface="SassoonCRInfantMedium" panose="02000603020000020003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ysClr val="windowText" lastClr="000000"/>
                          </a:solidFill>
                          <a:latin typeface="SassoonCRInfantMedium" panose="02000603020000020003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ysClr val="windowText" lastClr="00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ysClr val="windowText" lastClr="000000"/>
                          </a:solidFill>
                          <a:latin typeface="SassoonCRInfantMedium" panose="02000603020000020003" pitchFamily="2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ysClr val="windowText" lastClr="000000"/>
                          </a:solidFill>
                          <a:latin typeface="SassoonCRInfantMedium" panose="02000603020000020003" pitchFamily="2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sp>
        <p:nvSpPr>
          <p:cNvPr id="20" name="Arrow: Down 19">
            <a:extLst>
              <a:ext uri="{FF2B5EF4-FFF2-40B4-BE49-F238E27FC236}">
                <a16:creationId xmlns:a16="http://schemas.microsoft.com/office/drawing/2014/main" id="{34A24769-2CFF-4502-A4A0-04B89534873B}"/>
              </a:ext>
            </a:extLst>
          </p:cNvPr>
          <p:cNvSpPr/>
          <p:nvPr/>
        </p:nvSpPr>
        <p:spPr>
          <a:xfrm>
            <a:off x="4235450" y="2353530"/>
            <a:ext cx="546100" cy="533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2402F33-CCF8-40F4-B8E4-38501B86A3D2}"/>
              </a:ext>
            </a:extLst>
          </p:cNvPr>
          <p:cNvSpPr txBox="1"/>
          <p:nvPr/>
        </p:nvSpPr>
        <p:spPr>
          <a:xfrm>
            <a:off x="4275055" y="1945514"/>
            <a:ext cx="466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SassoonCRInfantMedium" panose="02000603020000020003" pitchFamily="2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964806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u="sng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Are there any other numbers 25 is halfway between on this number line?</a:t>
            </a: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rgbClr val="FF0000"/>
                </a:solidFill>
                <a:latin typeface="SassoonCRInfantMedium" panose="02000603020000020003" pitchFamily="2" charset="0"/>
              </a:rPr>
              <a:t>25 is halfway between 10 and 40.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D6051C3-D4AF-46E4-80A0-5897F796A6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80498"/>
              </p:ext>
            </p:extLst>
          </p:nvPr>
        </p:nvGraphicFramePr>
        <p:xfrm>
          <a:off x="413842" y="3604500"/>
          <a:ext cx="8158656" cy="6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9776">
                  <a:extLst>
                    <a:ext uri="{9D8B030D-6E8A-4147-A177-3AD203B41FA5}">
                      <a16:colId xmlns:a16="http://schemas.microsoft.com/office/drawing/2014/main" val="4276831013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442004758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77F115F-F0A3-4A17-B6D1-B03AE11B1B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434168"/>
              </p:ext>
            </p:extLst>
          </p:nvPr>
        </p:nvGraphicFramePr>
        <p:xfrm>
          <a:off x="1054100" y="3011615"/>
          <a:ext cx="69088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1760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3443554989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sp>
        <p:nvSpPr>
          <p:cNvPr id="15" name="Arrow: Down 14">
            <a:extLst>
              <a:ext uri="{FF2B5EF4-FFF2-40B4-BE49-F238E27FC236}">
                <a16:creationId xmlns:a16="http://schemas.microsoft.com/office/drawing/2014/main" id="{2FE5D586-5ADF-4CFB-85EF-4A63F6B78C20}"/>
              </a:ext>
            </a:extLst>
          </p:cNvPr>
          <p:cNvSpPr/>
          <p:nvPr/>
        </p:nvSpPr>
        <p:spPr>
          <a:xfrm>
            <a:off x="4235450" y="2353530"/>
            <a:ext cx="546100" cy="533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CF1DAAE-C8B0-40CC-A89B-9F6897C6C773}"/>
              </a:ext>
            </a:extLst>
          </p:cNvPr>
          <p:cNvSpPr txBox="1"/>
          <p:nvPr/>
        </p:nvSpPr>
        <p:spPr>
          <a:xfrm>
            <a:off x="4275055" y="1945514"/>
            <a:ext cx="466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SassoonCRInfantMedium" panose="02000603020000020003" pitchFamily="2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286174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u="sng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Are there any other numbers 25 is halfway between?</a:t>
            </a: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rgbClr val="FF0000"/>
                </a:solidFill>
                <a:latin typeface="SassoonCRInfantMedium" panose="02000603020000020003" pitchFamily="2" charset="0"/>
              </a:rPr>
              <a:t>25 is halfway between 0 and 50.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D6051C3-D4AF-46E4-80A0-5897F796A6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376473"/>
              </p:ext>
            </p:extLst>
          </p:nvPr>
        </p:nvGraphicFramePr>
        <p:xfrm>
          <a:off x="413842" y="3604500"/>
          <a:ext cx="8158656" cy="6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9776">
                  <a:extLst>
                    <a:ext uri="{9D8B030D-6E8A-4147-A177-3AD203B41FA5}">
                      <a16:colId xmlns:a16="http://schemas.microsoft.com/office/drawing/2014/main" val="4276831013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442004758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C021361-A7D4-454D-BD93-11B4A47AA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434168"/>
              </p:ext>
            </p:extLst>
          </p:nvPr>
        </p:nvGraphicFramePr>
        <p:xfrm>
          <a:off x="1054100" y="3011615"/>
          <a:ext cx="69088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1760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3443554989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sp>
        <p:nvSpPr>
          <p:cNvPr id="11" name="Arrow: Down 10">
            <a:extLst>
              <a:ext uri="{FF2B5EF4-FFF2-40B4-BE49-F238E27FC236}">
                <a16:creationId xmlns:a16="http://schemas.microsoft.com/office/drawing/2014/main" id="{C5D155C3-2433-47D5-8B62-7EB1EDC0167F}"/>
              </a:ext>
            </a:extLst>
          </p:cNvPr>
          <p:cNvSpPr/>
          <p:nvPr/>
        </p:nvSpPr>
        <p:spPr>
          <a:xfrm>
            <a:off x="4235450" y="2353530"/>
            <a:ext cx="546100" cy="533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5870AF-CA40-4185-BD77-4DDA79B31695}"/>
              </a:ext>
            </a:extLst>
          </p:cNvPr>
          <p:cNvSpPr txBox="1"/>
          <p:nvPr/>
        </p:nvSpPr>
        <p:spPr>
          <a:xfrm>
            <a:off x="4275055" y="1945514"/>
            <a:ext cx="466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SassoonCRInfantMedium" panose="02000603020000020003" pitchFamily="2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779169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u="sng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25 is halfway between the start and end points on the number line.</a:t>
            </a:r>
            <a:b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</a:br>
            <a:b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</a:br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This means 25 is the </a:t>
            </a:r>
            <a:r>
              <a:rPr lang="en-GB" sz="2800" u="sng" dirty="0">
                <a:solidFill>
                  <a:srgbClr val="00B050"/>
                </a:solidFill>
                <a:latin typeface="SassoonCRInfantMedium" panose="02000603020000020003" pitchFamily="2" charset="0"/>
              </a:rPr>
              <a:t>midpoint</a:t>
            </a:r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 on this number line.</a:t>
            </a: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414EF77-21F1-4950-9365-BFD0E7EF3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331672"/>
              </p:ext>
            </p:extLst>
          </p:nvPr>
        </p:nvGraphicFramePr>
        <p:xfrm>
          <a:off x="413842" y="4838214"/>
          <a:ext cx="8158656" cy="6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9776">
                  <a:extLst>
                    <a:ext uri="{9D8B030D-6E8A-4147-A177-3AD203B41FA5}">
                      <a16:colId xmlns:a16="http://schemas.microsoft.com/office/drawing/2014/main" val="4276831013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442004758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9295B7C-0F9E-4BC6-959D-DB11D2A12E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749753"/>
              </p:ext>
            </p:extLst>
          </p:nvPr>
        </p:nvGraphicFramePr>
        <p:xfrm>
          <a:off x="1054100" y="4245329"/>
          <a:ext cx="69088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1760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3443554989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sp>
        <p:nvSpPr>
          <p:cNvPr id="10" name="Arrow: Down 9">
            <a:extLst>
              <a:ext uri="{FF2B5EF4-FFF2-40B4-BE49-F238E27FC236}">
                <a16:creationId xmlns:a16="http://schemas.microsoft.com/office/drawing/2014/main" id="{BB3C9A63-25CD-49F3-97AF-AB9541AB9FE3}"/>
              </a:ext>
            </a:extLst>
          </p:cNvPr>
          <p:cNvSpPr/>
          <p:nvPr/>
        </p:nvSpPr>
        <p:spPr>
          <a:xfrm>
            <a:off x="4235450" y="3572733"/>
            <a:ext cx="546100" cy="533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2B386E-0003-439B-962F-57149644A45D}"/>
              </a:ext>
            </a:extLst>
          </p:cNvPr>
          <p:cNvSpPr txBox="1"/>
          <p:nvPr/>
        </p:nvSpPr>
        <p:spPr>
          <a:xfrm>
            <a:off x="4275055" y="3164717"/>
            <a:ext cx="466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SassoonCRInfantMedium" panose="02000603020000020003" pitchFamily="2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2224800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u="sng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What is the midpoint between 0 and 100?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D6051C3-D4AF-46E4-80A0-5897F796A6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740297"/>
              </p:ext>
            </p:extLst>
          </p:nvPr>
        </p:nvGraphicFramePr>
        <p:xfrm>
          <a:off x="413842" y="3185400"/>
          <a:ext cx="8193405" cy="6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855">
                  <a:extLst>
                    <a:ext uri="{9D8B030D-6E8A-4147-A177-3AD203B41FA5}">
                      <a16:colId xmlns:a16="http://schemas.microsoft.com/office/drawing/2014/main" val="4276831013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442004758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229737934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3427851498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371583975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110927207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DA640BA-FBE2-4C10-8B0B-6830B7EA0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976535"/>
              </p:ext>
            </p:extLst>
          </p:nvPr>
        </p:nvGraphicFramePr>
        <p:xfrm>
          <a:off x="788145" y="2592515"/>
          <a:ext cx="74448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480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3443554989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2229737934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3427851498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2371583975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110927207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76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br>
              <a:rPr lang="en-GB" sz="2000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</a:br>
            <a:endParaRPr lang="en-GB" sz="2000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lvl="0" algn="ctr"/>
            <a:endParaRPr lang="en-GB" sz="4400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lvl="0" algn="ctr"/>
            <a:endParaRPr lang="en-GB" sz="4400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lvl="0" algn="ctr"/>
            <a:r>
              <a:rPr lang="en-GB" sz="5400" dirty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lvl="0" fontAlgn="base">
              <a:defRPr/>
            </a:pPr>
            <a:endParaRPr lang="en-GB" sz="1400" dirty="0">
              <a:solidFill>
                <a:prstClr val="black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900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u="sng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What is the midpoint between 0 and 100?</a:t>
            </a: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400" dirty="0">
                <a:solidFill>
                  <a:schemeClr val="tx1"/>
                </a:solidFill>
                <a:latin typeface="SassoonCRInfantMedium" panose="02000603020000020003" pitchFamily="2" charset="0"/>
              </a:rPr>
              <a:t>Think about which number is halfway between 0 and 100.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D6051C3-D4AF-46E4-80A0-5897F796A60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13842" y="3185400"/>
          <a:ext cx="8193405" cy="6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855">
                  <a:extLst>
                    <a:ext uri="{9D8B030D-6E8A-4147-A177-3AD203B41FA5}">
                      <a16:colId xmlns:a16="http://schemas.microsoft.com/office/drawing/2014/main" val="4276831013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442004758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229737934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3427851498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371583975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110927207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DA640BA-FBE2-4C10-8B0B-6830B7EA072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88145" y="2592515"/>
          <a:ext cx="74448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480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3443554989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2229737934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3427851498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2371583975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110927207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291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u="sng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What is the midpoint between 0 and 100?</a:t>
            </a: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rgbClr val="FF0000"/>
                </a:solidFill>
                <a:latin typeface="SassoonCRInfantMedium" panose="02000603020000020003" pitchFamily="2" charset="0"/>
              </a:rPr>
              <a:t>50 is halfway between 0 and 100.</a:t>
            </a:r>
            <a:br>
              <a:rPr lang="en-GB" sz="2800" dirty="0">
                <a:solidFill>
                  <a:srgbClr val="FF0000"/>
                </a:solidFill>
                <a:latin typeface="SassoonCRInfantMedium" panose="02000603020000020003" pitchFamily="2" charset="0"/>
              </a:rPr>
            </a:br>
            <a:br>
              <a:rPr lang="en-GB" sz="2800" dirty="0">
                <a:solidFill>
                  <a:srgbClr val="FF0000"/>
                </a:solidFill>
                <a:latin typeface="SassoonCRInfantMedium" panose="02000603020000020003" pitchFamily="2" charset="0"/>
              </a:rPr>
            </a:br>
            <a:r>
              <a:rPr lang="en-GB" sz="2800" dirty="0">
                <a:solidFill>
                  <a:srgbClr val="FF0000"/>
                </a:solidFill>
                <a:latin typeface="SassoonCRInfantMedium" panose="02000603020000020003" pitchFamily="2" charset="0"/>
              </a:rPr>
              <a:t>50 is the midpoint on this number line.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D6051C3-D4AF-46E4-80A0-5897F796A6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674259"/>
              </p:ext>
            </p:extLst>
          </p:nvPr>
        </p:nvGraphicFramePr>
        <p:xfrm>
          <a:off x="413842" y="3185400"/>
          <a:ext cx="8193405" cy="6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855">
                  <a:extLst>
                    <a:ext uri="{9D8B030D-6E8A-4147-A177-3AD203B41FA5}">
                      <a16:colId xmlns:a16="http://schemas.microsoft.com/office/drawing/2014/main" val="4276831013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442004758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229737934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3427851498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371583975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110927207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DA640BA-FBE2-4C10-8B0B-6830B7EA0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771238"/>
              </p:ext>
            </p:extLst>
          </p:nvPr>
        </p:nvGraphicFramePr>
        <p:xfrm>
          <a:off x="788144" y="2592515"/>
          <a:ext cx="74448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480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3443554989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2229737934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3427851498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2371583975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110927207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sp>
        <p:nvSpPr>
          <p:cNvPr id="9" name="Arrow: Down 8">
            <a:extLst>
              <a:ext uri="{FF2B5EF4-FFF2-40B4-BE49-F238E27FC236}">
                <a16:creationId xmlns:a16="http://schemas.microsoft.com/office/drawing/2014/main" id="{9FAE897B-2D02-4F1E-97C1-4989E47A698C}"/>
              </a:ext>
            </a:extLst>
          </p:cNvPr>
          <p:cNvSpPr/>
          <p:nvPr/>
        </p:nvSpPr>
        <p:spPr>
          <a:xfrm>
            <a:off x="4237494" y="1516059"/>
            <a:ext cx="546100" cy="79143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578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u="sng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What is the midpoint between 0 and 100?</a:t>
            </a: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rgbClr val="FF0000"/>
                </a:solidFill>
                <a:latin typeface="SassoonCRInfantMedium" panose="02000603020000020003" pitchFamily="2" charset="0"/>
              </a:rPr>
              <a:t>50 is halfway between 0 and 100.</a:t>
            </a:r>
            <a:br>
              <a:rPr lang="en-GB" sz="2800" dirty="0">
                <a:solidFill>
                  <a:srgbClr val="FF0000"/>
                </a:solidFill>
                <a:latin typeface="SassoonCRInfantMedium" panose="02000603020000020003" pitchFamily="2" charset="0"/>
              </a:rPr>
            </a:br>
            <a:br>
              <a:rPr lang="en-GB" sz="2800" dirty="0">
                <a:solidFill>
                  <a:srgbClr val="FF0000"/>
                </a:solidFill>
                <a:latin typeface="SassoonCRInfantMedium" panose="02000603020000020003" pitchFamily="2" charset="0"/>
              </a:rPr>
            </a:br>
            <a:r>
              <a:rPr lang="en-GB" sz="2800" dirty="0">
                <a:solidFill>
                  <a:srgbClr val="FF0000"/>
                </a:solidFill>
                <a:latin typeface="SassoonCRInfantMedium" panose="02000603020000020003" pitchFamily="2" charset="0"/>
              </a:rPr>
              <a:t>50 is the midpoint on this number line.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D6051C3-D4AF-46E4-80A0-5897F796A6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6455"/>
              </p:ext>
            </p:extLst>
          </p:nvPr>
        </p:nvGraphicFramePr>
        <p:xfrm>
          <a:off x="413842" y="3185400"/>
          <a:ext cx="8193405" cy="6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855">
                  <a:extLst>
                    <a:ext uri="{9D8B030D-6E8A-4147-A177-3AD203B41FA5}">
                      <a16:colId xmlns:a16="http://schemas.microsoft.com/office/drawing/2014/main" val="4276831013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442004758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229737934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3427851498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371583975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110927207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DA640BA-FBE2-4C10-8B0B-6830B7EA0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383227"/>
              </p:ext>
            </p:extLst>
          </p:nvPr>
        </p:nvGraphicFramePr>
        <p:xfrm>
          <a:off x="788144" y="2592515"/>
          <a:ext cx="74448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480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3443554989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2229737934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3427851498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2371583975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110927207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sp>
        <p:nvSpPr>
          <p:cNvPr id="9" name="Arrow: Down 8">
            <a:extLst>
              <a:ext uri="{FF2B5EF4-FFF2-40B4-BE49-F238E27FC236}">
                <a16:creationId xmlns:a16="http://schemas.microsoft.com/office/drawing/2014/main" id="{9FAE897B-2D02-4F1E-97C1-4989E47A698C}"/>
              </a:ext>
            </a:extLst>
          </p:cNvPr>
          <p:cNvSpPr/>
          <p:nvPr/>
        </p:nvSpPr>
        <p:spPr>
          <a:xfrm>
            <a:off x="4237494" y="1516059"/>
            <a:ext cx="546100" cy="79143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Arc 1">
            <a:extLst>
              <a:ext uri="{FF2B5EF4-FFF2-40B4-BE49-F238E27FC236}">
                <a16:creationId xmlns:a16="http://schemas.microsoft.com/office/drawing/2014/main" id="{656A13FA-C921-4482-9ACA-38CB777BC3BC}"/>
              </a:ext>
            </a:extLst>
          </p:cNvPr>
          <p:cNvSpPr/>
          <p:nvPr/>
        </p:nvSpPr>
        <p:spPr>
          <a:xfrm>
            <a:off x="788145" y="2234358"/>
            <a:ext cx="745200" cy="720000"/>
          </a:xfrm>
          <a:prstGeom prst="arc">
            <a:avLst>
              <a:gd name="adj1" fmla="val 10718179"/>
              <a:gd name="adj2" fmla="val 0"/>
            </a:avLst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C7199FFE-5F6E-4EC7-8A54-0C055715CD12}"/>
              </a:ext>
            </a:extLst>
          </p:cNvPr>
          <p:cNvSpPr/>
          <p:nvPr/>
        </p:nvSpPr>
        <p:spPr>
          <a:xfrm>
            <a:off x="1532545" y="2234358"/>
            <a:ext cx="745200" cy="720000"/>
          </a:xfrm>
          <a:prstGeom prst="arc">
            <a:avLst>
              <a:gd name="adj1" fmla="val 10718179"/>
              <a:gd name="adj2" fmla="val 0"/>
            </a:avLst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57E5B74D-D32B-442E-BBA3-52E788BE48AB}"/>
              </a:ext>
            </a:extLst>
          </p:cNvPr>
          <p:cNvSpPr/>
          <p:nvPr/>
        </p:nvSpPr>
        <p:spPr>
          <a:xfrm>
            <a:off x="2276945" y="2234358"/>
            <a:ext cx="745200" cy="720000"/>
          </a:xfrm>
          <a:prstGeom prst="arc">
            <a:avLst>
              <a:gd name="adj1" fmla="val 10718179"/>
              <a:gd name="adj2" fmla="val 0"/>
            </a:avLst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7B394928-A5CD-449F-B434-66728C827592}"/>
              </a:ext>
            </a:extLst>
          </p:cNvPr>
          <p:cNvSpPr/>
          <p:nvPr/>
        </p:nvSpPr>
        <p:spPr>
          <a:xfrm>
            <a:off x="3021345" y="2234358"/>
            <a:ext cx="745200" cy="720000"/>
          </a:xfrm>
          <a:prstGeom prst="arc">
            <a:avLst>
              <a:gd name="adj1" fmla="val 10718179"/>
              <a:gd name="adj2" fmla="val 0"/>
            </a:avLst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FC97B23F-D63D-4D8D-9A20-1AAC71B54A67}"/>
              </a:ext>
            </a:extLst>
          </p:cNvPr>
          <p:cNvSpPr/>
          <p:nvPr/>
        </p:nvSpPr>
        <p:spPr>
          <a:xfrm>
            <a:off x="3765745" y="2234358"/>
            <a:ext cx="745200" cy="720000"/>
          </a:xfrm>
          <a:prstGeom prst="arc">
            <a:avLst>
              <a:gd name="adj1" fmla="val 10718179"/>
              <a:gd name="adj2" fmla="val 0"/>
            </a:avLst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3B795CED-3FB4-45FA-A506-703C10BD06AF}"/>
              </a:ext>
            </a:extLst>
          </p:cNvPr>
          <p:cNvSpPr/>
          <p:nvPr/>
        </p:nvSpPr>
        <p:spPr>
          <a:xfrm>
            <a:off x="4510145" y="2234358"/>
            <a:ext cx="745200" cy="720000"/>
          </a:xfrm>
          <a:prstGeom prst="arc">
            <a:avLst>
              <a:gd name="adj1" fmla="val 10718179"/>
              <a:gd name="adj2" fmla="val 0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B1378CAD-83E8-463F-9212-5D05221EDB7B}"/>
              </a:ext>
            </a:extLst>
          </p:cNvPr>
          <p:cNvSpPr/>
          <p:nvPr/>
        </p:nvSpPr>
        <p:spPr>
          <a:xfrm>
            <a:off x="5254545" y="2234358"/>
            <a:ext cx="745200" cy="720000"/>
          </a:xfrm>
          <a:prstGeom prst="arc">
            <a:avLst>
              <a:gd name="adj1" fmla="val 10718179"/>
              <a:gd name="adj2" fmla="val 0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61B0EB9C-BB51-4534-81D5-9A24168CA04A}"/>
              </a:ext>
            </a:extLst>
          </p:cNvPr>
          <p:cNvSpPr/>
          <p:nvPr/>
        </p:nvSpPr>
        <p:spPr>
          <a:xfrm>
            <a:off x="5998945" y="2234358"/>
            <a:ext cx="745200" cy="720000"/>
          </a:xfrm>
          <a:prstGeom prst="arc">
            <a:avLst>
              <a:gd name="adj1" fmla="val 10718179"/>
              <a:gd name="adj2" fmla="val 0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4209829F-23F7-443E-B80F-D0945C0B06CE}"/>
              </a:ext>
            </a:extLst>
          </p:cNvPr>
          <p:cNvSpPr/>
          <p:nvPr/>
        </p:nvSpPr>
        <p:spPr>
          <a:xfrm>
            <a:off x="6743345" y="2234358"/>
            <a:ext cx="745200" cy="720000"/>
          </a:xfrm>
          <a:prstGeom prst="arc">
            <a:avLst>
              <a:gd name="adj1" fmla="val 10718179"/>
              <a:gd name="adj2" fmla="val 0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D24E38D9-2F84-4BC9-ACE5-0D94A2BB05B6}"/>
              </a:ext>
            </a:extLst>
          </p:cNvPr>
          <p:cNvSpPr/>
          <p:nvPr/>
        </p:nvSpPr>
        <p:spPr>
          <a:xfrm>
            <a:off x="7487745" y="2234358"/>
            <a:ext cx="745200" cy="720000"/>
          </a:xfrm>
          <a:prstGeom prst="arc">
            <a:avLst>
              <a:gd name="adj1" fmla="val 10718179"/>
              <a:gd name="adj2" fmla="val 0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4C0964-94D0-4C15-85E9-42C837D3384E}"/>
              </a:ext>
            </a:extLst>
          </p:cNvPr>
          <p:cNvSpPr txBox="1"/>
          <p:nvPr/>
        </p:nvSpPr>
        <p:spPr>
          <a:xfrm>
            <a:off x="2064224" y="1731412"/>
            <a:ext cx="122982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  <a:latin typeface="SassoonCRInfantMedium" panose="02000603020000020003" pitchFamily="2" charset="0"/>
              </a:rPr>
              <a:t>5 jumps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951181-F61B-4AA0-B8C2-3A3241B4560F}"/>
              </a:ext>
            </a:extLst>
          </p:cNvPr>
          <p:cNvSpPr txBox="1"/>
          <p:nvPr/>
        </p:nvSpPr>
        <p:spPr>
          <a:xfrm>
            <a:off x="5786224" y="1741815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  <a:latin typeface="SassoonCRInfantMedium" panose="02000603020000020003" pitchFamily="2" charset="0"/>
              </a:rPr>
              <a:t>5 jumps</a:t>
            </a:r>
          </a:p>
        </p:txBody>
      </p:sp>
    </p:spTree>
    <p:extLst>
      <p:ext uri="{BB962C8B-B14F-4D97-AF65-F5344CB8AC3E}">
        <p14:creationId xmlns:p14="http://schemas.microsoft.com/office/powerpoint/2010/main" val="29105518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u="sng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Fill in the missing numbers.</a:t>
            </a:r>
            <a:b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</a:br>
            <a:b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</a:br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Then find the midpoint on the number line.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4F26CA4-1524-4A9C-9549-88B62707E5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483233"/>
              </p:ext>
            </p:extLst>
          </p:nvPr>
        </p:nvGraphicFramePr>
        <p:xfrm>
          <a:off x="348344" y="4226799"/>
          <a:ext cx="8287663" cy="6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0780">
                  <a:extLst>
                    <a:ext uri="{9D8B030D-6E8A-4147-A177-3AD203B41FA5}">
                      <a16:colId xmlns:a16="http://schemas.microsoft.com/office/drawing/2014/main" val="4276831013"/>
                    </a:ext>
                  </a:extLst>
                </a:gridCol>
                <a:gridCol w="92068">
                  <a:extLst>
                    <a:ext uri="{9D8B030D-6E8A-4147-A177-3AD203B41FA5}">
                      <a16:colId xmlns:a16="http://schemas.microsoft.com/office/drawing/2014/main" val="2542866618"/>
                    </a:ext>
                  </a:extLst>
                </a:gridCol>
                <a:gridCol w="828610">
                  <a:extLst>
                    <a:ext uri="{9D8B030D-6E8A-4147-A177-3AD203B41FA5}">
                      <a16:colId xmlns:a16="http://schemas.microsoft.com/office/drawing/2014/main" val="1516502690"/>
                    </a:ext>
                  </a:extLst>
                </a:gridCol>
                <a:gridCol w="92068">
                  <a:extLst>
                    <a:ext uri="{9D8B030D-6E8A-4147-A177-3AD203B41FA5}">
                      <a16:colId xmlns:a16="http://schemas.microsoft.com/office/drawing/2014/main" val="120374407"/>
                    </a:ext>
                  </a:extLst>
                </a:gridCol>
                <a:gridCol w="828610">
                  <a:extLst>
                    <a:ext uri="{9D8B030D-6E8A-4147-A177-3AD203B41FA5}">
                      <a16:colId xmlns:a16="http://schemas.microsoft.com/office/drawing/2014/main" val="2116811979"/>
                    </a:ext>
                  </a:extLst>
                </a:gridCol>
                <a:gridCol w="92068">
                  <a:extLst>
                    <a:ext uri="{9D8B030D-6E8A-4147-A177-3AD203B41FA5}">
                      <a16:colId xmlns:a16="http://schemas.microsoft.com/office/drawing/2014/main" val="3461567411"/>
                    </a:ext>
                  </a:extLst>
                </a:gridCol>
                <a:gridCol w="82861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92068">
                  <a:extLst>
                    <a:ext uri="{9D8B030D-6E8A-4147-A177-3AD203B41FA5}">
                      <a16:colId xmlns:a16="http://schemas.microsoft.com/office/drawing/2014/main" val="17868129"/>
                    </a:ext>
                  </a:extLst>
                </a:gridCol>
                <a:gridCol w="828610">
                  <a:extLst>
                    <a:ext uri="{9D8B030D-6E8A-4147-A177-3AD203B41FA5}">
                      <a16:colId xmlns:a16="http://schemas.microsoft.com/office/drawing/2014/main" val="1528004620"/>
                    </a:ext>
                  </a:extLst>
                </a:gridCol>
                <a:gridCol w="92068">
                  <a:extLst>
                    <a:ext uri="{9D8B030D-6E8A-4147-A177-3AD203B41FA5}">
                      <a16:colId xmlns:a16="http://schemas.microsoft.com/office/drawing/2014/main" val="968349507"/>
                    </a:ext>
                  </a:extLst>
                </a:gridCol>
                <a:gridCol w="828610">
                  <a:extLst>
                    <a:ext uri="{9D8B030D-6E8A-4147-A177-3AD203B41FA5}">
                      <a16:colId xmlns:a16="http://schemas.microsoft.com/office/drawing/2014/main" val="318174480"/>
                    </a:ext>
                  </a:extLst>
                </a:gridCol>
                <a:gridCol w="92798">
                  <a:extLst>
                    <a:ext uri="{9D8B030D-6E8A-4147-A177-3AD203B41FA5}">
                      <a16:colId xmlns:a16="http://schemas.microsoft.com/office/drawing/2014/main" val="2465595620"/>
                    </a:ext>
                  </a:extLst>
                </a:gridCol>
                <a:gridCol w="828610">
                  <a:extLst>
                    <a:ext uri="{9D8B030D-6E8A-4147-A177-3AD203B41FA5}">
                      <a16:colId xmlns:a16="http://schemas.microsoft.com/office/drawing/2014/main" val="1263171786"/>
                    </a:ext>
                  </a:extLst>
                </a:gridCol>
                <a:gridCol w="92798">
                  <a:extLst>
                    <a:ext uri="{9D8B030D-6E8A-4147-A177-3AD203B41FA5}">
                      <a16:colId xmlns:a16="http://schemas.microsoft.com/office/drawing/2014/main" val="3533930623"/>
                    </a:ext>
                  </a:extLst>
                </a:gridCol>
                <a:gridCol w="828610">
                  <a:extLst>
                    <a:ext uri="{9D8B030D-6E8A-4147-A177-3AD203B41FA5}">
                      <a16:colId xmlns:a16="http://schemas.microsoft.com/office/drawing/2014/main" val="4152721677"/>
                    </a:ext>
                  </a:extLst>
                </a:gridCol>
                <a:gridCol w="920677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180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4E792C8-8E2F-42B4-80FC-375B38AD2D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95755"/>
              </p:ext>
            </p:extLst>
          </p:nvPr>
        </p:nvGraphicFramePr>
        <p:xfrm>
          <a:off x="798284" y="3619400"/>
          <a:ext cx="7445832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0729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930729">
                  <a:extLst>
                    <a:ext uri="{9D8B030D-6E8A-4147-A177-3AD203B41FA5}">
                      <a16:colId xmlns:a16="http://schemas.microsoft.com/office/drawing/2014/main" val="3443554989"/>
                    </a:ext>
                  </a:extLst>
                </a:gridCol>
                <a:gridCol w="930729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930729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930729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  <a:gridCol w="930729">
                  <a:extLst>
                    <a:ext uri="{9D8B030D-6E8A-4147-A177-3AD203B41FA5}">
                      <a16:colId xmlns:a16="http://schemas.microsoft.com/office/drawing/2014/main" val="2229737934"/>
                    </a:ext>
                  </a:extLst>
                </a:gridCol>
                <a:gridCol w="930729">
                  <a:extLst>
                    <a:ext uri="{9D8B030D-6E8A-4147-A177-3AD203B41FA5}">
                      <a16:colId xmlns:a16="http://schemas.microsoft.com/office/drawing/2014/main" val="2818121222"/>
                    </a:ext>
                  </a:extLst>
                </a:gridCol>
                <a:gridCol w="930729">
                  <a:extLst>
                    <a:ext uri="{9D8B030D-6E8A-4147-A177-3AD203B41FA5}">
                      <a16:colId xmlns:a16="http://schemas.microsoft.com/office/drawing/2014/main" val="3427851498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49398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u="sng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Fill in the missing numbers.</a:t>
            </a:r>
            <a:b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</a:br>
            <a:b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</a:br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Then find the midpoint on the number line.</a:t>
            </a: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rgbClr val="FF0000"/>
                </a:solidFill>
                <a:latin typeface="SassoonCRInfantMedium" panose="02000603020000020003" pitchFamily="2" charset="0"/>
              </a:rPr>
              <a:t>The increments go up in multiples of 20.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4F26CA4-1524-4A9C-9549-88B62707E5B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48344" y="4226799"/>
          <a:ext cx="8287663" cy="6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0780">
                  <a:extLst>
                    <a:ext uri="{9D8B030D-6E8A-4147-A177-3AD203B41FA5}">
                      <a16:colId xmlns:a16="http://schemas.microsoft.com/office/drawing/2014/main" val="4276831013"/>
                    </a:ext>
                  </a:extLst>
                </a:gridCol>
                <a:gridCol w="92068">
                  <a:extLst>
                    <a:ext uri="{9D8B030D-6E8A-4147-A177-3AD203B41FA5}">
                      <a16:colId xmlns:a16="http://schemas.microsoft.com/office/drawing/2014/main" val="2542866618"/>
                    </a:ext>
                  </a:extLst>
                </a:gridCol>
                <a:gridCol w="828610">
                  <a:extLst>
                    <a:ext uri="{9D8B030D-6E8A-4147-A177-3AD203B41FA5}">
                      <a16:colId xmlns:a16="http://schemas.microsoft.com/office/drawing/2014/main" val="1516502690"/>
                    </a:ext>
                  </a:extLst>
                </a:gridCol>
                <a:gridCol w="92068">
                  <a:extLst>
                    <a:ext uri="{9D8B030D-6E8A-4147-A177-3AD203B41FA5}">
                      <a16:colId xmlns:a16="http://schemas.microsoft.com/office/drawing/2014/main" val="120374407"/>
                    </a:ext>
                  </a:extLst>
                </a:gridCol>
                <a:gridCol w="828610">
                  <a:extLst>
                    <a:ext uri="{9D8B030D-6E8A-4147-A177-3AD203B41FA5}">
                      <a16:colId xmlns:a16="http://schemas.microsoft.com/office/drawing/2014/main" val="2116811979"/>
                    </a:ext>
                  </a:extLst>
                </a:gridCol>
                <a:gridCol w="92068">
                  <a:extLst>
                    <a:ext uri="{9D8B030D-6E8A-4147-A177-3AD203B41FA5}">
                      <a16:colId xmlns:a16="http://schemas.microsoft.com/office/drawing/2014/main" val="3461567411"/>
                    </a:ext>
                  </a:extLst>
                </a:gridCol>
                <a:gridCol w="82861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92068">
                  <a:extLst>
                    <a:ext uri="{9D8B030D-6E8A-4147-A177-3AD203B41FA5}">
                      <a16:colId xmlns:a16="http://schemas.microsoft.com/office/drawing/2014/main" val="17868129"/>
                    </a:ext>
                  </a:extLst>
                </a:gridCol>
                <a:gridCol w="828610">
                  <a:extLst>
                    <a:ext uri="{9D8B030D-6E8A-4147-A177-3AD203B41FA5}">
                      <a16:colId xmlns:a16="http://schemas.microsoft.com/office/drawing/2014/main" val="1528004620"/>
                    </a:ext>
                  </a:extLst>
                </a:gridCol>
                <a:gridCol w="92068">
                  <a:extLst>
                    <a:ext uri="{9D8B030D-6E8A-4147-A177-3AD203B41FA5}">
                      <a16:colId xmlns:a16="http://schemas.microsoft.com/office/drawing/2014/main" val="968349507"/>
                    </a:ext>
                  </a:extLst>
                </a:gridCol>
                <a:gridCol w="828610">
                  <a:extLst>
                    <a:ext uri="{9D8B030D-6E8A-4147-A177-3AD203B41FA5}">
                      <a16:colId xmlns:a16="http://schemas.microsoft.com/office/drawing/2014/main" val="318174480"/>
                    </a:ext>
                  </a:extLst>
                </a:gridCol>
                <a:gridCol w="92798">
                  <a:extLst>
                    <a:ext uri="{9D8B030D-6E8A-4147-A177-3AD203B41FA5}">
                      <a16:colId xmlns:a16="http://schemas.microsoft.com/office/drawing/2014/main" val="2465595620"/>
                    </a:ext>
                  </a:extLst>
                </a:gridCol>
                <a:gridCol w="828610">
                  <a:extLst>
                    <a:ext uri="{9D8B030D-6E8A-4147-A177-3AD203B41FA5}">
                      <a16:colId xmlns:a16="http://schemas.microsoft.com/office/drawing/2014/main" val="1263171786"/>
                    </a:ext>
                  </a:extLst>
                </a:gridCol>
                <a:gridCol w="92798">
                  <a:extLst>
                    <a:ext uri="{9D8B030D-6E8A-4147-A177-3AD203B41FA5}">
                      <a16:colId xmlns:a16="http://schemas.microsoft.com/office/drawing/2014/main" val="3533930623"/>
                    </a:ext>
                  </a:extLst>
                </a:gridCol>
                <a:gridCol w="828610">
                  <a:extLst>
                    <a:ext uri="{9D8B030D-6E8A-4147-A177-3AD203B41FA5}">
                      <a16:colId xmlns:a16="http://schemas.microsoft.com/office/drawing/2014/main" val="4152721677"/>
                    </a:ext>
                  </a:extLst>
                </a:gridCol>
                <a:gridCol w="920677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180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4E792C8-8E2F-42B4-80FC-375B38AD2D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118381"/>
              </p:ext>
            </p:extLst>
          </p:nvPr>
        </p:nvGraphicFramePr>
        <p:xfrm>
          <a:off x="798284" y="3619400"/>
          <a:ext cx="7445832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0729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930729">
                  <a:extLst>
                    <a:ext uri="{9D8B030D-6E8A-4147-A177-3AD203B41FA5}">
                      <a16:colId xmlns:a16="http://schemas.microsoft.com/office/drawing/2014/main" val="3443554989"/>
                    </a:ext>
                  </a:extLst>
                </a:gridCol>
                <a:gridCol w="930729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930729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930729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  <a:gridCol w="930729">
                  <a:extLst>
                    <a:ext uri="{9D8B030D-6E8A-4147-A177-3AD203B41FA5}">
                      <a16:colId xmlns:a16="http://schemas.microsoft.com/office/drawing/2014/main" val="2229737934"/>
                    </a:ext>
                  </a:extLst>
                </a:gridCol>
                <a:gridCol w="930729">
                  <a:extLst>
                    <a:ext uri="{9D8B030D-6E8A-4147-A177-3AD203B41FA5}">
                      <a16:colId xmlns:a16="http://schemas.microsoft.com/office/drawing/2014/main" val="2818121222"/>
                    </a:ext>
                  </a:extLst>
                </a:gridCol>
                <a:gridCol w="930729">
                  <a:extLst>
                    <a:ext uri="{9D8B030D-6E8A-4147-A177-3AD203B41FA5}">
                      <a16:colId xmlns:a16="http://schemas.microsoft.com/office/drawing/2014/main" val="3427851498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sp>
        <p:nvSpPr>
          <p:cNvPr id="9" name="Arc 8">
            <a:extLst>
              <a:ext uri="{FF2B5EF4-FFF2-40B4-BE49-F238E27FC236}">
                <a16:creationId xmlns:a16="http://schemas.microsoft.com/office/drawing/2014/main" id="{5DA548B8-6070-4228-9C83-5D159CD791FD}"/>
              </a:ext>
            </a:extLst>
          </p:cNvPr>
          <p:cNvSpPr/>
          <p:nvPr/>
        </p:nvSpPr>
        <p:spPr>
          <a:xfrm>
            <a:off x="798284" y="2880852"/>
            <a:ext cx="7444800" cy="1572827"/>
          </a:xfrm>
          <a:prstGeom prst="arc">
            <a:avLst>
              <a:gd name="adj1" fmla="val 10841690"/>
              <a:gd name="adj2" fmla="val 2156368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6893E7-6E75-4519-A990-F0925D3E7C6D}"/>
              </a:ext>
            </a:extLst>
          </p:cNvPr>
          <p:cNvSpPr txBox="1"/>
          <p:nvPr/>
        </p:nvSpPr>
        <p:spPr>
          <a:xfrm>
            <a:off x="3702537" y="2473693"/>
            <a:ext cx="1636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SassoonCRInfantMedium" panose="02000603020000020003" pitchFamily="2" charset="0"/>
              </a:rPr>
              <a:t>160 ÷ 8 = 20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826BBA74-2233-4A27-9EB6-E0D08CF77231}"/>
              </a:ext>
            </a:extLst>
          </p:cNvPr>
          <p:cNvSpPr/>
          <p:nvPr/>
        </p:nvSpPr>
        <p:spPr>
          <a:xfrm>
            <a:off x="798284" y="3425493"/>
            <a:ext cx="925200" cy="412679"/>
          </a:xfrm>
          <a:prstGeom prst="arc">
            <a:avLst>
              <a:gd name="adj1" fmla="val 10841690"/>
              <a:gd name="adj2" fmla="val 2156368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77971E34-7A13-4044-A382-55F39F5E16EB}"/>
              </a:ext>
            </a:extLst>
          </p:cNvPr>
          <p:cNvSpPr/>
          <p:nvPr/>
        </p:nvSpPr>
        <p:spPr>
          <a:xfrm>
            <a:off x="1729655" y="3425493"/>
            <a:ext cx="925200" cy="412679"/>
          </a:xfrm>
          <a:prstGeom prst="arc">
            <a:avLst>
              <a:gd name="adj1" fmla="val 10841690"/>
              <a:gd name="adj2" fmla="val 2156368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809DAFBF-3E07-4308-A7D3-574FF6A99CED}"/>
              </a:ext>
            </a:extLst>
          </p:cNvPr>
          <p:cNvSpPr/>
          <p:nvPr/>
        </p:nvSpPr>
        <p:spPr>
          <a:xfrm>
            <a:off x="2661026" y="3425493"/>
            <a:ext cx="925200" cy="412679"/>
          </a:xfrm>
          <a:prstGeom prst="arc">
            <a:avLst>
              <a:gd name="adj1" fmla="val 10841690"/>
              <a:gd name="adj2" fmla="val 2156368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9D75869A-63EC-416B-B54D-18682A47A42C}"/>
              </a:ext>
            </a:extLst>
          </p:cNvPr>
          <p:cNvSpPr/>
          <p:nvPr/>
        </p:nvSpPr>
        <p:spPr>
          <a:xfrm>
            <a:off x="3592397" y="3425493"/>
            <a:ext cx="925200" cy="412679"/>
          </a:xfrm>
          <a:prstGeom prst="arc">
            <a:avLst>
              <a:gd name="adj1" fmla="val 10841690"/>
              <a:gd name="adj2" fmla="val 2156368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98E63BDA-60A2-4DEA-A8D7-EC6147D313BA}"/>
              </a:ext>
            </a:extLst>
          </p:cNvPr>
          <p:cNvSpPr/>
          <p:nvPr/>
        </p:nvSpPr>
        <p:spPr>
          <a:xfrm>
            <a:off x="4523768" y="3425493"/>
            <a:ext cx="925200" cy="412679"/>
          </a:xfrm>
          <a:prstGeom prst="arc">
            <a:avLst>
              <a:gd name="adj1" fmla="val 10841690"/>
              <a:gd name="adj2" fmla="val 2156368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6A85338A-0FF1-4FFE-A7A9-E9656FD920B2}"/>
              </a:ext>
            </a:extLst>
          </p:cNvPr>
          <p:cNvSpPr/>
          <p:nvPr/>
        </p:nvSpPr>
        <p:spPr>
          <a:xfrm>
            <a:off x="5455139" y="3425493"/>
            <a:ext cx="925200" cy="412679"/>
          </a:xfrm>
          <a:prstGeom prst="arc">
            <a:avLst>
              <a:gd name="adj1" fmla="val 10841690"/>
              <a:gd name="adj2" fmla="val 2156368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7743A91D-B2EE-4232-94CC-FE930DA2BAD6}"/>
              </a:ext>
            </a:extLst>
          </p:cNvPr>
          <p:cNvSpPr/>
          <p:nvPr/>
        </p:nvSpPr>
        <p:spPr>
          <a:xfrm>
            <a:off x="6386510" y="3425493"/>
            <a:ext cx="925200" cy="412679"/>
          </a:xfrm>
          <a:prstGeom prst="arc">
            <a:avLst>
              <a:gd name="adj1" fmla="val 10841690"/>
              <a:gd name="adj2" fmla="val 2156368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6E242E62-9D0D-4EDF-8EAD-3743AAF7CF56}"/>
              </a:ext>
            </a:extLst>
          </p:cNvPr>
          <p:cNvSpPr/>
          <p:nvPr/>
        </p:nvSpPr>
        <p:spPr>
          <a:xfrm>
            <a:off x="7317884" y="3425493"/>
            <a:ext cx="925200" cy="412679"/>
          </a:xfrm>
          <a:prstGeom prst="arc">
            <a:avLst>
              <a:gd name="adj1" fmla="val 10841690"/>
              <a:gd name="adj2" fmla="val 2156368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8939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u="sng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rgbClr val="FF0000"/>
                </a:solidFill>
                <a:latin typeface="SassoonCRInfantMedium" panose="02000603020000020003" pitchFamily="2" charset="0"/>
              </a:rPr>
              <a:t>100 is halfway between 20 and 180.</a:t>
            </a:r>
            <a:br>
              <a:rPr lang="en-GB" sz="2800" dirty="0">
                <a:solidFill>
                  <a:srgbClr val="FF0000"/>
                </a:solidFill>
                <a:latin typeface="SassoonCRInfantMedium" panose="02000603020000020003" pitchFamily="2" charset="0"/>
              </a:rPr>
            </a:br>
            <a:br>
              <a:rPr lang="en-GB" sz="2800" dirty="0">
                <a:solidFill>
                  <a:srgbClr val="FF0000"/>
                </a:solidFill>
                <a:latin typeface="SassoonCRInfantMedium" panose="02000603020000020003" pitchFamily="2" charset="0"/>
              </a:rPr>
            </a:br>
            <a:r>
              <a:rPr lang="en-GB" sz="2800" dirty="0">
                <a:solidFill>
                  <a:srgbClr val="FF0000"/>
                </a:solidFill>
                <a:latin typeface="SassoonCRInfantMedium" panose="02000603020000020003" pitchFamily="2" charset="0"/>
              </a:rPr>
              <a:t>100 is the midpoint on the number line.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4F26CA4-1524-4A9C-9549-88B62707E5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498561"/>
              </p:ext>
            </p:extLst>
          </p:nvPr>
        </p:nvGraphicFramePr>
        <p:xfrm>
          <a:off x="348344" y="4226799"/>
          <a:ext cx="8287663" cy="6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0780">
                  <a:extLst>
                    <a:ext uri="{9D8B030D-6E8A-4147-A177-3AD203B41FA5}">
                      <a16:colId xmlns:a16="http://schemas.microsoft.com/office/drawing/2014/main" val="4276831013"/>
                    </a:ext>
                  </a:extLst>
                </a:gridCol>
                <a:gridCol w="92068">
                  <a:extLst>
                    <a:ext uri="{9D8B030D-6E8A-4147-A177-3AD203B41FA5}">
                      <a16:colId xmlns:a16="http://schemas.microsoft.com/office/drawing/2014/main" val="2542866618"/>
                    </a:ext>
                  </a:extLst>
                </a:gridCol>
                <a:gridCol w="828610">
                  <a:extLst>
                    <a:ext uri="{9D8B030D-6E8A-4147-A177-3AD203B41FA5}">
                      <a16:colId xmlns:a16="http://schemas.microsoft.com/office/drawing/2014/main" val="1516502690"/>
                    </a:ext>
                  </a:extLst>
                </a:gridCol>
                <a:gridCol w="92068">
                  <a:extLst>
                    <a:ext uri="{9D8B030D-6E8A-4147-A177-3AD203B41FA5}">
                      <a16:colId xmlns:a16="http://schemas.microsoft.com/office/drawing/2014/main" val="120374407"/>
                    </a:ext>
                  </a:extLst>
                </a:gridCol>
                <a:gridCol w="828610">
                  <a:extLst>
                    <a:ext uri="{9D8B030D-6E8A-4147-A177-3AD203B41FA5}">
                      <a16:colId xmlns:a16="http://schemas.microsoft.com/office/drawing/2014/main" val="2116811979"/>
                    </a:ext>
                  </a:extLst>
                </a:gridCol>
                <a:gridCol w="92068">
                  <a:extLst>
                    <a:ext uri="{9D8B030D-6E8A-4147-A177-3AD203B41FA5}">
                      <a16:colId xmlns:a16="http://schemas.microsoft.com/office/drawing/2014/main" val="3461567411"/>
                    </a:ext>
                  </a:extLst>
                </a:gridCol>
                <a:gridCol w="82861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92068">
                  <a:extLst>
                    <a:ext uri="{9D8B030D-6E8A-4147-A177-3AD203B41FA5}">
                      <a16:colId xmlns:a16="http://schemas.microsoft.com/office/drawing/2014/main" val="17868129"/>
                    </a:ext>
                  </a:extLst>
                </a:gridCol>
                <a:gridCol w="828610">
                  <a:extLst>
                    <a:ext uri="{9D8B030D-6E8A-4147-A177-3AD203B41FA5}">
                      <a16:colId xmlns:a16="http://schemas.microsoft.com/office/drawing/2014/main" val="1528004620"/>
                    </a:ext>
                  </a:extLst>
                </a:gridCol>
                <a:gridCol w="92068">
                  <a:extLst>
                    <a:ext uri="{9D8B030D-6E8A-4147-A177-3AD203B41FA5}">
                      <a16:colId xmlns:a16="http://schemas.microsoft.com/office/drawing/2014/main" val="968349507"/>
                    </a:ext>
                  </a:extLst>
                </a:gridCol>
                <a:gridCol w="828610">
                  <a:extLst>
                    <a:ext uri="{9D8B030D-6E8A-4147-A177-3AD203B41FA5}">
                      <a16:colId xmlns:a16="http://schemas.microsoft.com/office/drawing/2014/main" val="318174480"/>
                    </a:ext>
                  </a:extLst>
                </a:gridCol>
                <a:gridCol w="92798">
                  <a:extLst>
                    <a:ext uri="{9D8B030D-6E8A-4147-A177-3AD203B41FA5}">
                      <a16:colId xmlns:a16="http://schemas.microsoft.com/office/drawing/2014/main" val="2465595620"/>
                    </a:ext>
                  </a:extLst>
                </a:gridCol>
                <a:gridCol w="828610">
                  <a:extLst>
                    <a:ext uri="{9D8B030D-6E8A-4147-A177-3AD203B41FA5}">
                      <a16:colId xmlns:a16="http://schemas.microsoft.com/office/drawing/2014/main" val="1263171786"/>
                    </a:ext>
                  </a:extLst>
                </a:gridCol>
                <a:gridCol w="92798">
                  <a:extLst>
                    <a:ext uri="{9D8B030D-6E8A-4147-A177-3AD203B41FA5}">
                      <a16:colId xmlns:a16="http://schemas.microsoft.com/office/drawing/2014/main" val="3533930623"/>
                    </a:ext>
                  </a:extLst>
                </a:gridCol>
                <a:gridCol w="828610">
                  <a:extLst>
                    <a:ext uri="{9D8B030D-6E8A-4147-A177-3AD203B41FA5}">
                      <a16:colId xmlns:a16="http://schemas.microsoft.com/office/drawing/2014/main" val="4152721677"/>
                    </a:ext>
                  </a:extLst>
                </a:gridCol>
                <a:gridCol w="920677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120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140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160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180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4E792C8-8E2F-42B4-80FC-375B38AD2D1F}"/>
              </a:ext>
            </a:extLst>
          </p:cNvPr>
          <p:cNvGraphicFramePr>
            <a:graphicFrameLocks noGrp="1"/>
          </p:cNvGraphicFramePr>
          <p:nvPr/>
        </p:nvGraphicFramePr>
        <p:xfrm>
          <a:off x="798284" y="3619400"/>
          <a:ext cx="7445832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0729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930729">
                  <a:extLst>
                    <a:ext uri="{9D8B030D-6E8A-4147-A177-3AD203B41FA5}">
                      <a16:colId xmlns:a16="http://schemas.microsoft.com/office/drawing/2014/main" val="3443554989"/>
                    </a:ext>
                  </a:extLst>
                </a:gridCol>
                <a:gridCol w="930729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930729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930729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  <a:gridCol w="930729">
                  <a:extLst>
                    <a:ext uri="{9D8B030D-6E8A-4147-A177-3AD203B41FA5}">
                      <a16:colId xmlns:a16="http://schemas.microsoft.com/office/drawing/2014/main" val="2229737934"/>
                    </a:ext>
                  </a:extLst>
                </a:gridCol>
                <a:gridCol w="930729">
                  <a:extLst>
                    <a:ext uri="{9D8B030D-6E8A-4147-A177-3AD203B41FA5}">
                      <a16:colId xmlns:a16="http://schemas.microsoft.com/office/drawing/2014/main" val="2818121222"/>
                    </a:ext>
                  </a:extLst>
                </a:gridCol>
                <a:gridCol w="930729">
                  <a:extLst>
                    <a:ext uri="{9D8B030D-6E8A-4147-A177-3AD203B41FA5}">
                      <a16:colId xmlns:a16="http://schemas.microsoft.com/office/drawing/2014/main" val="3427851498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sp>
        <p:nvSpPr>
          <p:cNvPr id="9" name="Arrow: Down 8">
            <a:extLst>
              <a:ext uri="{FF2B5EF4-FFF2-40B4-BE49-F238E27FC236}">
                <a16:creationId xmlns:a16="http://schemas.microsoft.com/office/drawing/2014/main" id="{20E6259A-DFB5-48C7-86D7-C119D0FC2490}"/>
              </a:ext>
            </a:extLst>
          </p:cNvPr>
          <p:cNvSpPr/>
          <p:nvPr/>
        </p:nvSpPr>
        <p:spPr>
          <a:xfrm>
            <a:off x="4258129" y="2648171"/>
            <a:ext cx="546100" cy="79143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7198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u="sng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Fill in the missing numbers.</a:t>
            </a:r>
            <a:b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</a:br>
            <a:b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</a:br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Then find the midpoint on the number line.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4F26CA4-1524-4A9C-9549-88B62707E5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64033"/>
              </p:ext>
            </p:extLst>
          </p:nvPr>
        </p:nvGraphicFramePr>
        <p:xfrm>
          <a:off x="138066" y="4212285"/>
          <a:ext cx="8752800" cy="6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4276831013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2542866618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516502690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120374407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2116811979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3461567411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17868129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528004620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968349507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318174480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2465595620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263171786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3533930623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4152721677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822042653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3515702674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3582140612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987334612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110927207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55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4E792C8-8E2F-42B4-80FC-375B38AD2D1F}"/>
              </a:ext>
            </a:extLst>
          </p:cNvPr>
          <p:cNvGraphicFramePr>
            <a:graphicFrameLocks noGrp="1"/>
          </p:cNvGraphicFramePr>
          <p:nvPr/>
        </p:nvGraphicFramePr>
        <p:xfrm>
          <a:off x="682170" y="3619400"/>
          <a:ext cx="770219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0219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3443554989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2229737934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3427851498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2371583975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110927207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9645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u="sng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rgbClr val="FF0000"/>
                </a:solidFill>
                <a:latin typeface="SassoonCRInfantMedium" panose="02000603020000020003" pitchFamily="2" charset="0"/>
              </a:rPr>
              <a:t>30 is halfway between 5 and 55.</a:t>
            </a:r>
            <a:br>
              <a:rPr lang="en-GB" sz="2800" dirty="0">
                <a:solidFill>
                  <a:srgbClr val="FF0000"/>
                </a:solidFill>
                <a:latin typeface="SassoonCRInfantMedium" panose="02000603020000020003" pitchFamily="2" charset="0"/>
              </a:rPr>
            </a:br>
            <a:br>
              <a:rPr lang="en-GB" sz="2800" dirty="0">
                <a:solidFill>
                  <a:srgbClr val="FF0000"/>
                </a:solidFill>
                <a:latin typeface="SassoonCRInfantMedium" panose="02000603020000020003" pitchFamily="2" charset="0"/>
              </a:rPr>
            </a:br>
            <a:r>
              <a:rPr lang="en-GB" sz="2800" dirty="0">
                <a:solidFill>
                  <a:srgbClr val="FF0000"/>
                </a:solidFill>
                <a:latin typeface="SassoonCRInfantMedium" panose="02000603020000020003" pitchFamily="2" charset="0"/>
              </a:rPr>
              <a:t>30 is the midpoint on the number line.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4F26CA4-1524-4A9C-9549-88B62707E5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930597"/>
              </p:ext>
            </p:extLst>
          </p:nvPr>
        </p:nvGraphicFramePr>
        <p:xfrm>
          <a:off x="138066" y="4212285"/>
          <a:ext cx="8752800" cy="6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4276831013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2542866618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516502690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120374407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2116811979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3461567411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17868129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528004620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968349507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318174480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2465595620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263171786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3533930623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4152721677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822042653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3515702674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3582140612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987334612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110927207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55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4E792C8-8E2F-42B4-80FC-375B38AD2D1F}"/>
              </a:ext>
            </a:extLst>
          </p:cNvPr>
          <p:cNvGraphicFramePr>
            <a:graphicFrameLocks noGrp="1"/>
          </p:cNvGraphicFramePr>
          <p:nvPr/>
        </p:nvGraphicFramePr>
        <p:xfrm>
          <a:off x="682170" y="3619400"/>
          <a:ext cx="770219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0219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3443554989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2229737934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3427851498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2371583975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110927207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sp>
        <p:nvSpPr>
          <p:cNvPr id="9" name="Arrow: Down 8">
            <a:extLst>
              <a:ext uri="{FF2B5EF4-FFF2-40B4-BE49-F238E27FC236}">
                <a16:creationId xmlns:a16="http://schemas.microsoft.com/office/drawing/2014/main" id="{0615050A-3CE7-45C7-8848-274752146FC3}"/>
              </a:ext>
            </a:extLst>
          </p:cNvPr>
          <p:cNvSpPr/>
          <p:nvPr/>
        </p:nvSpPr>
        <p:spPr>
          <a:xfrm>
            <a:off x="4264097" y="2619143"/>
            <a:ext cx="546100" cy="79143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4424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u="sng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Find the midpoint on the number line.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4F26CA4-1524-4A9C-9549-88B62707E5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078166"/>
              </p:ext>
            </p:extLst>
          </p:nvPr>
        </p:nvGraphicFramePr>
        <p:xfrm>
          <a:off x="138066" y="3280792"/>
          <a:ext cx="8752800" cy="6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4276831013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2542866618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516502690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120374407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2116811979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3461567411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17868129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528004620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968349507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318174480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2465595620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263171786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3533930623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4152721677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822042653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3515702674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3582140612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987334612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110927207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4E792C8-8E2F-42B4-80FC-375B38AD2D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264820"/>
              </p:ext>
            </p:extLst>
          </p:nvPr>
        </p:nvGraphicFramePr>
        <p:xfrm>
          <a:off x="682170" y="2687907"/>
          <a:ext cx="770219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0219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3443554989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2229737934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3427851498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2371583975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110927207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0277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u="sng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Find the midpoint on the number line.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4F26CA4-1524-4A9C-9549-88B62707E5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710655"/>
              </p:ext>
            </p:extLst>
          </p:nvPr>
        </p:nvGraphicFramePr>
        <p:xfrm>
          <a:off x="138066" y="3280792"/>
          <a:ext cx="8752800" cy="6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4276831013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2542866618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516502690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120374407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2116811979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3461567411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17868129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528004620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968349507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318174480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2465595620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263171786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3533930623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4152721677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822042653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3515702674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3582140612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987334612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110927207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14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16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18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20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4E792C8-8E2F-42B4-80FC-375B38AD2D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287845"/>
              </p:ext>
            </p:extLst>
          </p:nvPr>
        </p:nvGraphicFramePr>
        <p:xfrm>
          <a:off x="682170" y="2687907"/>
          <a:ext cx="770219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0219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3443554989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2229737934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3427851498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2371583975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110927207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538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u="sng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This number line goes up in increments of 10.</a:t>
            </a:r>
            <a:b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</a:br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b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</a:br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Fill in the missing numbers on the number line.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87ABD86-54E1-4422-8FDD-AB9180A711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819531"/>
              </p:ext>
            </p:extLst>
          </p:nvPr>
        </p:nvGraphicFramePr>
        <p:xfrm>
          <a:off x="413842" y="2804400"/>
          <a:ext cx="8193405" cy="6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855">
                  <a:extLst>
                    <a:ext uri="{9D8B030D-6E8A-4147-A177-3AD203B41FA5}">
                      <a16:colId xmlns:a16="http://schemas.microsoft.com/office/drawing/2014/main" val="4276831013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442004758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229737934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3427851498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371583975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110927207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B31E6F2-9F21-47A8-8719-31F19F3404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49854"/>
              </p:ext>
            </p:extLst>
          </p:nvPr>
        </p:nvGraphicFramePr>
        <p:xfrm>
          <a:off x="788145" y="2211515"/>
          <a:ext cx="74448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480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3443554989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2229737934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3427851498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2371583975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110927207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233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u="sng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Find the midpoint on the number line.</a:t>
            </a:r>
            <a:b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</a:br>
            <a:b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</a:br>
            <a:r>
              <a:rPr lang="en-GB" sz="2800" dirty="0">
                <a:solidFill>
                  <a:srgbClr val="FF0000"/>
                </a:solidFill>
                <a:latin typeface="SassoonCRInfantMedium" panose="02000603020000020003" pitchFamily="2" charset="0"/>
              </a:rPr>
              <a:t>The midpoint is 12.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4F26CA4-1524-4A9C-9549-88B62707E5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417985"/>
              </p:ext>
            </p:extLst>
          </p:nvPr>
        </p:nvGraphicFramePr>
        <p:xfrm>
          <a:off x="138066" y="3280792"/>
          <a:ext cx="8752800" cy="6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4276831013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2542866618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516502690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120374407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2116811979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3461567411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17868129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528004620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968349507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318174480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2465595620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263171786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3533930623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4152721677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822042653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3515702674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3582140612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987334612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110927207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4E792C8-8E2F-42B4-80FC-375B38AD2D1F}"/>
              </a:ext>
            </a:extLst>
          </p:cNvPr>
          <p:cNvGraphicFramePr>
            <a:graphicFrameLocks noGrp="1"/>
          </p:cNvGraphicFramePr>
          <p:nvPr/>
        </p:nvGraphicFramePr>
        <p:xfrm>
          <a:off x="682170" y="2687907"/>
          <a:ext cx="770219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0219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3443554989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2229737934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3427851498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2371583975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110927207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52735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u="sng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Find the midpoint on the number line.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4F26CA4-1524-4A9C-9549-88B62707E5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375243"/>
              </p:ext>
            </p:extLst>
          </p:nvPr>
        </p:nvGraphicFramePr>
        <p:xfrm>
          <a:off x="138066" y="3280792"/>
          <a:ext cx="8752800" cy="6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4276831013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2542866618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516502690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120374407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2116811979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3461567411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17868129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528004620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968349507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318174480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2465595620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263171786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3533930623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4152721677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822042653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3515702674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3582140612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987334612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110927207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145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4E792C8-8E2F-42B4-80FC-375B38AD2D1F}"/>
              </a:ext>
            </a:extLst>
          </p:cNvPr>
          <p:cNvGraphicFramePr>
            <a:graphicFrameLocks noGrp="1"/>
          </p:cNvGraphicFramePr>
          <p:nvPr/>
        </p:nvGraphicFramePr>
        <p:xfrm>
          <a:off x="682170" y="2687907"/>
          <a:ext cx="770219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0219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3443554989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2229737934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3427851498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2371583975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110927207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646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u="sng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Find the midpoint on the number line.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4F26CA4-1524-4A9C-9549-88B62707E5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492492"/>
              </p:ext>
            </p:extLst>
          </p:nvPr>
        </p:nvGraphicFramePr>
        <p:xfrm>
          <a:off x="138066" y="3280792"/>
          <a:ext cx="8752800" cy="6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4276831013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2542866618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516502690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120374407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2116811979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3461567411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17868129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528004620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968349507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318174480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2465595620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263171786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3533930623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4152721677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822042653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3515702674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3582140612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987334612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110927207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55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65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75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85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105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115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125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135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145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4E792C8-8E2F-42B4-80FC-375B38AD2D1F}"/>
              </a:ext>
            </a:extLst>
          </p:cNvPr>
          <p:cNvGraphicFramePr>
            <a:graphicFrameLocks noGrp="1"/>
          </p:cNvGraphicFramePr>
          <p:nvPr/>
        </p:nvGraphicFramePr>
        <p:xfrm>
          <a:off x="682170" y="2687907"/>
          <a:ext cx="770219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0219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3443554989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2229737934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3427851498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2371583975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110927207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9347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u="sng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Find the midpoint on the number line.</a:t>
            </a:r>
            <a:b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</a:br>
            <a:br>
              <a:rPr lang="en-GB" sz="2800" dirty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</a:br>
            <a:r>
              <a:rPr lang="en-GB" sz="2800" dirty="0">
                <a:solidFill>
                  <a:srgbClr val="FF0000"/>
                </a:solidFill>
                <a:latin typeface="SassoonCRInfantMedium" panose="02000603020000020003" pitchFamily="2" charset="0"/>
              </a:rPr>
              <a:t>The midpoint is 95.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4F26CA4-1524-4A9C-9549-88B62707E5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488018"/>
              </p:ext>
            </p:extLst>
          </p:nvPr>
        </p:nvGraphicFramePr>
        <p:xfrm>
          <a:off x="138066" y="3280792"/>
          <a:ext cx="8752800" cy="6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4276831013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2542866618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516502690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120374407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2116811979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3461567411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17868129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528004620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968349507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318174480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2465595620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263171786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3533930623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4152721677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822042653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3515702674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3582140612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987334612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110927207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145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4E792C8-8E2F-42B4-80FC-375B38AD2D1F}"/>
              </a:ext>
            </a:extLst>
          </p:cNvPr>
          <p:cNvGraphicFramePr>
            <a:graphicFrameLocks noGrp="1"/>
          </p:cNvGraphicFramePr>
          <p:nvPr/>
        </p:nvGraphicFramePr>
        <p:xfrm>
          <a:off x="682170" y="2687907"/>
          <a:ext cx="770219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0219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3443554989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2229737934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3427851498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2371583975"/>
                    </a:ext>
                  </a:extLst>
                </a:gridCol>
                <a:gridCol w="770219">
                  <a:extLst>
                    <a:ext uri="{9D8B030D-6E8A-4147-A177-3AD203B41FA5}">
                      <a16:colId xmlns:a16="http://schemas.microsoft.com/office/drawing/2014/main" val="110927207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703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u="sng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This number line goes up in increments of 10.</a:t>
            </a:r>
            <a:b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</a:br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b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</a:br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Fill in the missing numbers on the number line.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87ABD86-54E1-4422-8FDD-AB9180A711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62520"/>
              </p:ext>
            </p:extLst>
          </p:nvPr>
        </p:nvGraphicFramePr>
        <p:xfrm>
          <a:off x="413842" y="2804400"/>
          <a:ext cx="8193405" cy="6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855">
                  <a:extLst>
                    <a:ext uri="{9D8B030D-6E8A-4147-A177-3AD203B41FA5}">
                      <a16:colId xmlns:a16="http://schemas.microsoft.com/office/drawing/2014/main" val="4276831013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442004758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229737934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3427851498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371583975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110927207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B31E6F2-9F21-47A8-8719-31F19F34049C}"/>
              </a:ext>
            </a:extLst>
          </p:cNvPr>
          <p:cNvGraphicFramePr>
            <a:graphicFrameLocks noGrp="1"/>
          </p:cNvGraphicFramePr>
          <p:nvPr/>
        </p:nvGraphicFramePr>
        <p:xfrm>
          <a:off x="788145" y="2211515"/>
          <a:ext cx="74448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480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3443554989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2229737934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3427851498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2371583975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110927207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207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u="sng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This number line goes up in increments of 100.</a:t>
            </a:r>
            <a:b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</a:br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b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</a:br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Fill in the missing numbers on the number line.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87ABD86-54E1-4422-8FDD-AB9180A711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49390"/>
              </p:ext>
            </p:extLst>
          </p:nvPr>
        </p:nvGraphicFramePr>
        <p:xfrm>
          <a:off x="413842" y="2804400"/>
          <a:ext cx="8365875" cy="6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855">
                  <a:extLst>
                    <a:ext uri="{9D8B030D-6E8A-4147-A177-3AD203B41FA5}">
                      <a16:colId xmlns:a16="http://schemas.microsoft.com/office/drawing/2014/main" val="4276831013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442004758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17868129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528004620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968349507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318174480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2465595620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263171786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3533930623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4152721677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371583975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110927207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800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900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1000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B31E6F2-9F21-47A8-8719-31F19F34049C}"/>
              </a:ext>
            </a:extLst>
          </p:cNvPr>
          <p:cNvGraphicFramePr>
            <a:graphicFrameLocks noGrp="1"/>
          </p:cNvGraphicFramePr>
          <p:nvPr/>
        </p:nvGraphicFramePr>
        <p:xfrm>
          <a:off x="788145" y="2211515"/>
          <a:ext cx="74448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480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3443554989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2229737934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3427851498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2371583975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110927207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86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u="sng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This number line goes up in increments of 100.</a:t>
            </a:r>
            <a:b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</a:br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b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</a:br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Fill in the missing numbers on the number line.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87ABD86-54E1-4422-8FDD-AB9180A711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953897"/>
              </p:ext>
            </p:extLst>
          </p:nvPr>
        </p:nvGraphicFramePr>
        <p:xfrm>
          <a:off x="413842" y="2804400"/>
          <a:ext cx="8365875" cy="6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855">
                  <a:extLst>
                    <a:ext uri="{9D8B030D-6E8A-4147-A177-3AD203B41FA5}">
                      <a16:colId xmlns:a16="http://schemas.microsoft.com/office/drawing/2014/main" val="4276831013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442004758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17868129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528004620"/>
                    </a:ext>
                  </a:extLst>
                </a:gridCol>
                <a:gridCol w="75600">
                  <a:extLst>
                    <a:ext uri="{9D8B030D-6E8A-4147-A177-3AD203B41FA5}">
                      <a16:colId xmlns:a16="http://schemas.microsoft.com/office/drawing/2014/main" val="968349507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318174480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2465595620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1263171786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3533930623"/>
                    </a:ext>
                  </a:extLst>
                </a:gridCol>
                <a:gridCol w="680400">
                  <a:extLst>
                    <a:ext uri="{9D8B030D-6E8A-4147-A177-3AD203B41FA5}">
                      <a16:colId xmlns:a16="http://schemas.microsoft.com/office/drawing/2014/main" val="4152721677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371583975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110927207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300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500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600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700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800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900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>
                          <a:latin typeface="SassoonCRInfantMedium" panose="02000603020000020003" pitchFamily="2" charset="0"/>
                        </a:rPr>
                        <a:t>1000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B31E6F2-9F21-47A8-8719-31F19F34049C}"/>
              </a:ext>
            </a:extLst>
          </p:cNvPr>
          <p:cNvGraphicFramePr>
            <a:graphicFrameLocks noGrp="1"/>
          </p:cNvGraphicFramePr>
          <p:nvPr/>
        </p:nvGraphicFramePr>
        <p:xfrm>
          <a:off x="788145" y="2211515"/>
          <a:ext cx="74448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480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3443554989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2188665752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2229737934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3427851498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3452934577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2371583975"/>
                    </a:ext>
                  </a:extLst>
                </a:gridCol>
                <a:gridCol w="744480">
                  <a:extLst>
                    <a:ext uri="{9D8B030D-6E8A-4147-A177-3AD203B41FA5}">
                      <a16:colId xmlns:a16="http://schemas.microsoft.com/office/drawing/2014/main" val="110927207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452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u="sng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What increments does this number line go up in?</a:t>
            </a:r>
            <a:b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</a:br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4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4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b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</a:br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Fill in the missing numbers on the number line.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17FC2A0-79CA-4CD8-968F-1F6CD42E4B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582944"/>
              </p:ext>
            </p:extLst>
          </p:nvPr>
        </p:nvGraphicFramePr>
        <p:xfrm>
          <a:off x="635001" y="3439400"/>
          <a:ext cx="7835901" cy="6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9075">
                  <a:extLst>
                    <a:ext uri="{9D8B030D-6E8A-4147-A177-3AD203B41FA5}">
                      <a16:colId xmlns:a16="http://schemas.microsoft.com/office/drawing/2014/main" val="4276831013"/>
                    </a:ext>
                  </a:extLst>
                </a:gridCol>
                <a:gridCol w="287440">
                  <a:extLst>
                    <a:ext uri="{9D8B030D-6E8A-4147-A177-3AD203B41FA5}">
                      <a16:colId xmlns:a16="http://schemas.microsoft.com/office/drawing/2014/main" val="442004758"/>
                    </a:ext>
                  </a:extLst>
                </a:gridCol>
                <a:gridCol w="718601">
                  <a:extLst>
                    <a:ext uri="{9D8B030D-6E8A-4147-A177-3AD203B41FA5}">
                      <a16:colId xmlns:a16="http://schemas.microsoft.com/office/drawing/2014/main" val="236098142"/>
                    </a:ext>
                  </a:extLst>
                </a:gridCol>
                <a:gridCol w="287440">
                  <a:extLst>
                    <a:ext uri="{9D8B030D-6E8A-4147-A177-3AD203B41FA5}">
                      <a16:colId xmlns:a16="http://schemas.microsoft.com/office/drawing/2014/main" val="450569307"/>
                    </a:ext>
                  </a:extLst>
                </a:gridCol>
                <a:gridCol w="286664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718386">
                  <a:extLst>
                    <a:ext uri="{9D8B030D-6E8A-4147-A177-3AD203B41FA5}">
                      <a16:colId xmlns:a16="http://schemas.microsoft.com/office/drawing/2014/main" val="3596742341"/>
                    </a:ext>
                  </a:extLst>
                </a:gridCol>
                <a:gridCol w="286664">
                  <a:extLst>
                    <a:ext uri="{9D8B030D-6E8A-4147-A177-3AD203B41FA5}">
                      <a16:colId xmlns:a16="http://schemas.microsoft.com/office/drawing/2014/main" val="2764772803"/>
                    </a:ext>
                  </a:extLst>
                </a:gridCol>
                <a:gridCol w="28744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18601">
                  <a:extLst>
                    <a:ext uri="{9D8B030D-6E8A-4147-A177-3AD203B41FA5}">
                      <a16:colId xmlns:a16="http://schemas.microsoft.com/office/drawing/2014/main" val="2246249513"/>
                    </a:ext>
                  </a:extLst>
                </a:gridCol>
                <a:gridCol w="287440">
                  <a:extLst>
                    <a:ext uri="{9D8B030D-6E8A-4147-A177-3AD203B41FA5}">
                      <a16:colId xmlns:a16="http://schemas.microsoft.com/office/drawing/2014/main" val="2695639802"/>
                    </a:ext>
                  </a:extLst>
                </a:gridCol>
                <a:gridCol w="1319075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1319075">
                  <a:extLst>
                    <a:ext uri="{9D8B030D-6E8A-4147-A177-3AD203B41FA5}">
                      <a16:colId xmlns:a16="http://schemas.microsoft.com/office/drawing/2014/main" val="2063840997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120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140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0732DDC-249F-4990-B6A1-FB60B7AC32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478276"/>
              </p:ext>
            </p:extLst>
          </p:nvPr>
        </p:nvGraphicFramePr>
        <p:xfrm>
          <a:off x="1252164" y="2846515"/>
          <a:ext cx="6621835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4367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1324367">
                  <a:extLst>
                    <a:ext uri="{9D8B030D-6E8A-4147-A177-3AD203B41FA5}">
                      <a16:colId xmlns:a16="http://schemas.microsoft.com/office/drawing/2014/main" val="3443554989"/>
                    </a:ext>
                  </a:extLst>
                </a:gridCol>
                <a:gridCol w="1324367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1324367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1324367">
                  <a:extLst>
                    <a:ext uri="{9D8B030D-6E8A-4147-A177-3AD203B41FA5}">
                      <a16:colId xmlns:a16="http://schemas.microsoft.com/office/drawing/2014/main" val="1667804691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905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u="sng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What increments does this number line go up in?</a:t>
            </a:r>
            <a:b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</a:br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400" dirty="0">
                <a:solidFill>
                  <a:schemeClr val="tx1"/>
                </a:solidFill>
                <a:latin typeface="SassoonCRInfantMedium" panose="02000603020000020003" pitchFamily="2" charset="0"/>
              </a:rPr>
              <a:t>This number line goes up in steps of 20. We can tell by working out the difference between 120 and 140.</a:t>
            </a: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b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</a:br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Fill in the missing numbers on the number line.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87ABD86-54E1-4422-8FDD-AB9180A711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408643"/>
              </p:ext>
            </p:extLst>
          </p:nvPr>
        </p:nvGraphicFramePr>
        <p:xfrm>
          <a:off x="635001" y="3439400"/>
          <a:ext cx="7835901" cy="6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9075">
                  <a:extLst>
                    <a:ext uri="{9D8B030D-6E8A-4147-A177-3AD203B41FA5}">
                      <a16:colId xmlns:a16="http://schemas.microsoft.com/office/drawing/2014/main" val="4276831013"/>
                    </a:ext>
                  </a:extLst>
                </a:gridCol>
                <a:gridCol w="287440">
                  <a:extLst>
                    <a:ext uri="{9D8B030D-6E8A-4147-A177-3AD203B41FA5}">
                      <a16:colId xmlns:a16="http://schemas.microsoft.com/office/drawing/2014/main" val="442004758"/>
                    </a:ext>
                  </a:extLst>
                </a:gridCol>
                <a:gridCol w="718601">
                  <a:extLst>
                    <a:ext uri="{9D8B030D-6E8A-4147-A177-3AD203B41FA5}">
                      <a16:colId xmlns:a16="http://schemas.microsoft.com/office/drawing/2014/main" val="236098142"/>
                    </a:ext>
                  </a:extLst>
                </a:gridCol>
                <a:gridCol w="287440">
                  <a:extLst>
                    <a:ext uri="{9D8B030D-6E8A-4147-A177-3AD203B41FA5}">
                      <a16:colId xmlns:a16="http://schemas.microsoft.com/office/drawing/2014/main" val="450569307"/>
                    </a:ext>
                  </a:extLst>
                </a:gridCol>
                <a:gridCol w="286664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718386">
                  <a:extLst>
                    <a:ext uri="{9D8B030D-6E8A-4147-A177-3AD203B41FA5}">
                      <a16:colId xmlns:a16="http://schemas.microsoft.com/office/drawing/2014/main" val="3596742341"/>
                    </a:ext>
                  </a:extLst>
                </a:gridCol>
                <a:gridCol w="286664">
                  <a:extLst>
                    <a:ext uri="{9D8B030D-6E8A-4147-A177-3AD203B41FA5}">
                      <a16:colId xmlns:a16="http://schemas.microsoft.com/office/drawing/2014/main" val="2764772803"/>
                    </a:ext>
                  </a:extLst>
                </a:gridCol>
                <a:gridCol w="28744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718601">
                  <a:extLst>
                    <a:ext uri="{9D8B030D-6E8A-4147-A177-3AD203B41FA5}">
                      <a16:colId xmlns:a16="http://schemas.microsoft.com/office/drawing/2014/main" val="2246249513"/>
                    </a:ext>
                  </a:extLst>
                </a:gridCol>
                <a:gridCol w="287440">
                  <a:extLst>
                    <a:ext uri="{9D8B030D-6E8A-4147-A177-3AD203B41FA5}">
                      <a16:colId xmlns:a16="http://schemas.microsoft.com/office/drawing/2014/main" val="2695639802"/>
                    </a:ext>
                  </a:extLst>
                </a:gridCol>
                <a:gridCol w="1319075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1319075">
                  <a:extLst>
                    <a:ext uri="{9D8B030D-6E8A-4147-A177-3AD203B41FA5}">
                      <a16:colId xmlns:a16="http://schemas.microsoft.com/office/drawing/2014/main" val="2063840997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rgbClr val="FF0000"/>
                          </a:solidFill>
                          <a:latin typeface="SassoonCRInfantMedium" panose="02000603020000020003" pitchFamily="2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120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140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B31E6F2-9F21-47A8-8719-31F19F3404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143911"/>
              </p:ext>
            </p:extLst>
          </p:nvPr>
        </p:nvGraphicFramePr>
        <p:xfrm>
          <a:off x="1252164" y="2846515"/>
          <a:ext cx="6621835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4367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1324367">
                  <a:extLst>
                    <a:ext uri="{9D8B030D-6E8A-4147-A177-3AD203B41FA5}">
                      <a16:colId xmlns:a16="http://schemas.microsoft.com/office/drawing/2014/main" val="3443554989"/>
                    </a:ext>
                  </a:extLst>
                </a:gridCol>
                <a:gridCol w="1324367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1324367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  <a:gridCol w="1324367">
                  <a:extLst>
                    <a:ext uri="{9D8B030D-6E8A-4147-A177-3AD203B41FA5}">
                      <a16:colId xmlns:a16="http://schemas.microsoft.com/office/drawing/2014/main" val="1667804691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sp>
        <p:nvSpPr>
          <p:cNvPr id="10" name="Arc 9">
            <a:extLst>
              <a:ext uri="{FF2B5EF4-FFF2-40B4-BE49-F238E27FC236}">
                <a16:creationId xmlns:a16="http://schemas.microsoft.com/office/drawing/2014/main" id="{6156535D-1D86-4BD0-B40E-DCBC2F9DC932}"/>
              </a:ext>
            </a:extLst>
          </p:cNvPr>
          <p:cNvSpPr/>
          <p:nvPr/>
        </p:nvSpPr>
        <p:spPr>
          <a:xfrm flipV="1">
            <a:off x="6549199" y="3524481"/>
            <a:ext cx="1324800" cy="880369"/>
          </a:xfrm>
          <a:prstGeom prst="arc">
            <a:avLst>
              <a:gd name="adj1" fmla="val 10718179"/>
              <a:gd name="adj2" fmla="val 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740C15-B68D-447B-BF3C-8371633A72C0}"/>
              </a:ext>
            </a:extLst>
          </p:cNvPr>
          <p:cNvSpPr txBox="1"/>
          <p:nvPr/>
        </p:nvSpPr>
        <p:spPr>
          <a:xfrm>
            <a:off x="6764231" y="4513006"/>
            <a:ext cx="89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SassoonCRInfantMedium" panose="02000603020000020003" pitchFamily="2" charset="0"/>
              </a:rPr>
              <a:t>+ 20</a:t>
            </a:r>
          </a:p>
        </p:txBody>
      </p:sp>
    </p:spTree>
    <p:extLst>
      <p:ext uri="{BB962C8B-B14F-4D97-AF65-F5344CB8AC3E}">
        <p14:creationId xmlns:p14="http://schemas.microsoft.com/office/powerpoint/2010/main" val="4063856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u="sng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An Introduction to Number Lines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What increments does this number line go up in?</a:t>
            </a:r>
            <a:b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</a:br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4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4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88900" algn="ctr"/>
            <a:b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</a:br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Fill in the missing numbers on the number line.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C6BB4A2-8739-424F-82BE-8B1CB623A5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895207"/>
              </p:ext>
            </p:extLst>
          </p:nvPr>
        </p:nvGraphicFramePr>
        <p:xfrm>
          <a:off x="413842" y="3439400"/>
          <a:ext cx="8196156" cy="6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2052">
                  <a:extLst>
                    <a:ext uri="{9D8B030D-6E8A-4147-A177-3AD203B41FA5}">
                      <a16:colId xmlns:a16="http://schemas.microsoft.com/office/drawing/2014/main" val="42768310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4200475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3609814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50569307"/>
                    </a:ext>
                  </a:extLst>
                </a:gridCol>
                <a:gridCol w="1652052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2462495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695639802"/>
                    </a:ext>
                  </a:extLst>
                </a:gridCol>
                <a:gridCol w="1652052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latin typeface="SassoonCRInfantMedium" panose="02000603020000020003" pitchFamily="2" charset="0"/>
                        </a:rPr>
                        <a:t>120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0FF3CAB-1B6F-4529-87BA-05F16B4256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840072"/>
              </p:ext>
            </p:extLst>
          </p:nvPr>
        </p:nvGraphicFramePr>
        <p:xfrm>
          <a:off x="1252164" y="2846515"/>
          <a:ext cx="6621836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5459">
                  <a:extLst>
                    <a:ext uri="{9D8B030D-6E8A-4147-A177-3AD203B41FA5}">
                      <a16:colId xmlns:a16="http://schemas.microsoft.com/office/drawing/2014/main" val="1073271305"/>
                    </a:ext>
                  </a:extLst>
                </a:gridCol>
                <a:gridCol w="1655459">
                  <a:extLst>
                    <a:ext uri="{9D8B030D-6E8A-4147-A177-3AD203B41FA5}">
                      <a16:colId xmlns:a16="http://schemas.microsoft.com/office/drawing/2014/main" val="3443554989"/>
                    </a:ext>
                  </a:extLst>
                </a:gridCol>
                <a:gridCol w="1655459">
                  <a:extLst>
                    <a:ext uri="{9D8B030D-6E8A-4147-A177-3AD203B41FA5}">
                      <a16:colId xmlns:a16="http://schemas.microsoft.com/office/drawing/2014/main" val="1722236733"/>
                    </a:ext>
                  </a:extLst>
                </a:gridCol>
                <a:gridCol w="1655459">
                  <a:extLst>
                    <a:ext uri="{9D8B030D-6E8A-4147-A177-3AD203B41FA5}">
                      <a16:colId xmlns:a16="http://schemas.microsoft.com/office/drawing/2014/main" val="2335789448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500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479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602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272c5513b72ebe7839ada4c5bc4b65c1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440404decdd5435eef70384f9242fd44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AA09D9-8604-49CC-B195-5D00FD26C2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purl.org/dc/terms/"/>
    <ds:schemaRef ds:uri="http://www.w3.org/XML/1998/namespace"/>
    <ds:schemaRef ds:uri="http://schemas.microsoft.com/office/2006/documentManagement/types"/>
    <ds:schemaRef ds:uri="86144f90-c7b6-48d0-aae5-f5e9e48cc3df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0f0ae0ff-29c4-4766-b250-c1a9bee8d430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1460</TotalTime>
  <Words>976</Words>
  <Application>Microsoft Office PowerPoint</Application>
  <PresentationFormat>On-screen Show (4:3)</PresentationFormat>
  <Paragraphs>490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SassoonCRInfantMedium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Sian Stebbings</cp:lastModifiedBy>
  <cp:revision>63</cp:revision>
  <dcterms:created xsi:type="dcterms:W3CDTF">2018-03-17T10:08:43Z</dcterms:created>
  <dcterms:modified xsi:type="dcterms:W3CDTF">2018-09-19T17:11:51Z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